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30" r:id="rId2"/>
    <p:sldId id="454" r:id="rId3"/>
    <p:sldId id="480" r:id="rId4"/>
    <p:sldId id="481" r:id="rId5"/>
    <p:sldId id="483" r:id="rId6"/>
    <p:sldId id="438" r:id="rId7"/>
    <p:sldId id="439" r:id="rId8"/>
    <p:sldId id="440" r:id="rId9"/>
    <p:sldId id="403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D5"/>
    <a:srgbClr val="FDFEE8"/>
    <a:srgbClr val="FAFCBC"/>
    <a:srgbClr val="262626"/>
    <a:srgbClr val="121212"/>
    <a:srgbClr val="BDE3FF"/>
    <a:srgbClr val="E1F2FF"/>
    <a:srgbClr val="F3FAFF"/>
    <a:srgbClr val="F5F5F5"/>
    <a:srgbClr val="00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1230" autoAdjust="0"/>
  </p:normalViewPr>
  <p:slideViewPr>
    <p:cSldViewPr snapToGrid="0" showGuides="1">
      <p:cViewPr>
        <p:scale>
          <a:sx n="75" d="100"/>
          <a:sy n="75" d="100"/>
        </p:scale>
        <p:origin x="470" y="-67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A635-6499-5DB0-1563-FC4BDBB3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B9107-DFB1-B177-F1FA-0AE121BDC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2E617-A051-98B5-EFC4-D9E7904D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40E47-C83B-C599-7279-2B7704EB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2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A2C9-B85D-77D7-7606-CE13C39B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CE064-80C4-27B9-3D1B-A9C8D02C5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1B2C77-0783-F77A-866D-47F5F9D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EEBBF-CECB-B7CD-CA81-BF57AC96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2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4786A-6392-3336-260A-D82B756A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02DA23-92F4-7976-5D97-ECB92CB5E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D4A6D7-DEF9-EDF3-9D2C-56C1B22F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DE0CD-AB9E-F95B-1853-75AD3961D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6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hjsportfoliolist.netlify.app/pages/garam/combat_system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hyperlink" Target="https://hjsportfoliolist.netlify.app/pages/daon/combat_system" TargetMode="External"/><Relationship Id="rId15" Type="http://schemas.openxmlformats.org/officeDocument/2006/relationships/hyperlink" Target="https://1drv.ms/f/c/f3faf3257fa255e1/EqbwRA1YtwNIk8YpmXMWAHUBNVW7R6IJ_S5X-MEIUOVvPA?e=6mafax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hyperlink" Target="https://hjsportfoliolist.netlify.app/pages/lostark/emberspirit/character_combat" TargetMode="External"/><Relationship Id="rId15" Type="http://schemas.microsoft.com/office/2007/relationships/hdphoto" Target="../media/hdphoto3.wdp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E6F1-011E-78C7-C1AB-7189C43C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433235-D318-814D-2308-465704EC2E2D}"/>
              </a:ext>
            </a:extLst>
          </p:cNvPr>
          <p:cNvSpPr txBox="1"/>
          <p:nvPr/>
        </p:nvSpPr>
        <p:spPr>
          <a:xfrm>
            <a:off x="192088" y="538432"/>
            <a:ext cx="169277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8C7181-3164-01E1-CA60-B6A13E9BE1D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D50ECB-0F7F-3B27-E687-8A429B89782D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8F2D177-BBFF-5BBB-617A-EF351836285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46D9536-1102-B68C-E6FE-92CF77F2C06C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E22BB9E-28D6-315B-CEDD-42AEB7AF28A8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9F811F8-7F82-B7C4-DD0C-B6FC3D190D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FC1EDD-485F-802E-A43F-9B86DAB898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0104620-AC95-F941-F3E2-1D2956D87C2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9535C2-D492-A380-8581-8676F5671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136614-A094-1441-9E13-5D5DA71EA99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7A3980A-95DE-39FB-E6F3-128E9C1E30F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38258B-206E-21A1-3265-B2314FBD4BAD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18B316E-F2B7-38C8-0704-4B11A05CEAC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B3CAF2E-CE40-A6CA-FC7D-4AF9DE49A54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D6650B-E372-0C84-9404-DE5929CADFB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89A0FA4-FBC1-1AFF-F181-9EB6F55E7131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3B00917-0269-BEB7-FF4A-35A3130500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D9E01B-9781-73AE-2F6B-C4B2F63BC8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91BF338-F4BA-9AAB-6F03-5BEC0436F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E927A48-C478-9C6C-F3E2-930747221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6AB8002-0855-F16B-857A-2016A56EE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35279F2-C03F-A4FE-0DA8-1669EEA7E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37BDBB7-9CBF-59CD-B247-959D79A3B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8AB7022-DCED-17AD-84B2-8D9E51E9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57C574-4325-4696-10B7-E644939E0E1D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48C44-232A-1BE5-DDC7-59CBD959777A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39B8ED-3EC4-4EAF-41FA-C515665440E4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2245AC2F-B53B-5729-F340-525E47E2B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82064950-60C3-51F4-98EE-ABDD4FB1950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05CA8C-4174-7889-D18E-B95679672515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271DE2-6D55-F157-7CB3-5AEE68AA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96B96-9AE9-C83B-BFC8-CF2EE116FD2E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8703081-9BD4-3860-F279-C3C94E065C1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14E7C8-18F1-DDBE-24EA-224E19185D35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D279C7-E65A-E234-48AB-8F64AF0F570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4DEFB7-98A7-AB47-240F-2CFA774FD57B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72EC37-5B76-52AF-795B-35AFC175FA7D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D4CE55-2E90-E6E4-55C3-AA129347AB37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0AF8E52A-B3CF-97B7-7FE7-09AA1B77E90D}"/>
              </a:ext>
            </a:extLst>
          </p:cNvPr>
          <p:cNvGrpSpPr/>
          <p:nvPr/>
        </p:nvGrpSpPr>
        <p:grpSpPr>
          <a:xfrm>
            <a:off x="2768869" y="905593"/>
            <a:ext cx="9423131" cy="2359671"/>
            <a:chOff x="2768869" y="905593"/>
            <a:chExt cx="9423131" cy="235967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B8DB7E-484D-018D-B0AF-E22386A18180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37BF5D-2FF1-9B1F-C996-10A036666A81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234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A2AAB4-9FF5-4F24-8F22-33C02D9C41D9}"/>
                </a:ext>
              </a:extLst>
            </p:cNvPr>
            <p:cNvSpPr txBox="1"/>
            <p:nvPr/>
          </p:nvSpPr>
          <p:spPr>
            <a:xfrm>
              <a:off x="3499839" y="920982"/>
              <a:ext cx="3915669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피해를 주는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전투 스타일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8B7EA81-C902-5065-7487-05FF2C06B2C8}"/>
                </a:ext>
              </a:extLst>
            </p:cNvPr>
            <p:cNvGrpSpPr/>
            <p:nvPr/>
          </p:nvGrpSpPr>
          <p:grpSpPr>
            <a:xfrm>
              <a:off x="2768869" y="1202935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F98451-AFB5-9714-560F-D0A56569C7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723215D-BC88-673C-98BF-9DA1D79FA1E1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2A402D9F-0EB9-16F9-C6DE-A0108ECB1427}"/>
                </a:ext>
              </a:extLst>
            </p:cNvPr>
            <p:cNvGrpSpPr/>
            <p:nvPr/>
          </p:nvGrpSpPr>
          <p:grpSpPr>
            <a:xfrm>
              <a:off x="3359492" y="1417988"/>
              <a:ext cx="2029970" cy="335646"/>
              <a:chOff x="3359492" y="1417988"/>
              <a:chExt cx="2029970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D8D3BE-11DA-050B-DCE6-975D5C7F4627}"/>
                  </a:ext>
                </a:extLst>
              </p:cNvPr>
              <p:cNvSpPr txBox="1"/>
              <p:nvPr/>
            </p:nvSpPr>
            <p:spPr>
              <a:xfrm>
                <a:off x="3555627" y="1417988"/>
                <a:ext cx="1833835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248051-4CE7-34D2-D5CD-62CC32C5946B}"/>
                  </a:ext>
                </a:extLst>
              </p:cNvPr>
              <p:cNvSpPr txBox="1"/>
              <p:nvPr/>
            </p:nvSpPr>
            <p:spPr>
              <a:xfrm>
                <a:off x="3359492" y="1417988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E93CF719-0229-01C3-7FEB-BD7145DD2278}"/>
                </a:ext>
              </a:extLst>
            </p:cNvPr>
            <p:cNvGrpSpPr/>
            <p:nvPr/>
          </p:nvGrpSpPr>
          <p:grpSpPr>
            <a:xfrm>
              <a:off x="5389462" y="1417988"/>
              <a:ext cx="3302855" cy="335646"/>
              <a:chOff x="5389462" y="1417988"/>
              <a:chExt cx="3302855" cy="335646"/>
            </a:xfrm>
          </p:grpSpPr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D2EF7A00-00C7-B2EC-8A74-59F644ED1348}"/>
                  </a:ext>
                </a:extLst>
              </p:cNvPr>
              <p:cNvSpPr txBox="1"/>
              <p:nvPr/>
            </p:nvSpPr>
            <p:spPr>
              <a:xfrm>
                <a:off x="5829354" y="1417988"/>
                <a:ext cx="286296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부챗살을 피뢰침 삼아 번개를 유도하여 피해를 집중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8EC12174-4508-FD49-6DED-BDCFE7CAA8B9}"/>
                  </a:ext>
                </a:extLst>
              </p:cNvPr>
              <p:cNvSpPr txBox="1"/>
              <p:nvPr/>
            </p:nvSpPr>
            <p:spPr>
              <a:xfrm>
                <a:off x="5389462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751A070-AC18-A71F-30CA-B4BA91AD285E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E5095DB-293E-283C-05C3-7CA826FE7B0D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97A1A154-6C29-003A-E4D9-6F0CDD9EE3C2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4A7CFD04-5BD3-8500-684F-EBBE52CE2DA7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8EF0E5B3-5C62-3783-DB09-06A2952E0009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E20EC5F-E6A2-F039-6ED1-1BE9CCBF9A36}"/>
                    </a:ext>
                  </a:extLst>
                </p:cNvPr>
                <p:cNvSpPr txBox="1"/>
                <p:nvPr/>
              </p:nvSpPr>
              <p:spPr>
                <a:xfrm>
                  <a:off x="6642976" y="2576708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획득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555391F-77A4-80A2-6F0C-0B24A6B53CD0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3FD55357-64D5-F665-A359-B08DC8991A8C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97F841F0-03A0-87E4-123E-73F8074502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118EDC8-0435-C65E-2EDA-C34A63FE12C7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30A3FF6F-FFB7-DEEC-5F0B-3A016D45C3F5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3FAC4CD6-1C93-E2C6-786F-1DB55C2F6061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7A029B0A-74B8-5C8A-455D-3B5B821D474F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A40ABF29-7CB7-FAD5-65B0-298D5FB888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5E65ABA2-5E0C-2177-D5BE-4E825A40018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018DA2D1-4B9C-080F-2061-289AC07487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A986268C-A8A2-BB4D-E73C-930DAF8B28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7F0761FB-3984-261C-077F-89F26C7128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47850755-B0CD-356A-BEB9-279C574DA4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749C9D48-968E-A6B0-7763-D627B84C43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E9CCE2F1-A934-3879-2353-279192A46D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34C9C392-0C39-1C0A-9AF3-885F6AE533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8B8A892B-4329-CBA4-0C15-EE14A00CB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20B67505-2D64-8EF8-C98A-87013AD0FA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7505E98B-852F-99DA-4DEF-8843AED6EE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259CA7CE-3F49-0CA6-5148-F5F259B81D88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E458D858-4CE9-BC22-917B-012019BE4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F6129B4-E228-ABF5-F821-A1BF666F9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478D6A0-5BB3-C2E6-5137-D56E8B9D87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EF97C92-15EC-3B00-3DC0-1BB583F90110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6DAB6927-C3C9-0FAC-68A7-FC07EE3E4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5F635AC4-AE25-14CC-EC8F-0B12EBAAC5C7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CC613790-91A4-2073-5E75-530039F52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DCC9DACB-ECB2-F342-2F5D-30016D57B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78174AA7-085E-3480-DB32-D2F585662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D3C33079-56D0-83E1-9E8F-14C8EE838E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F28DE78B-72E9-D905-3AEE-60BF3CFE22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1CBD94C8-8630-03DB-F7A2-3F590EA23A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7FADC791-3103-7593-881B-EE73E60D3E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8885A031-04A3-0734-E775-FBBB61F15A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0F333C78-6193-2A2E-2329-9A2398BD0A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4CAEF504-F0C4-A2AE-8341-C04D5F57CE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405C3B99-D61E-9138-D35A-C2012A48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9EA83C46-3313-437E-49D0-B570EB7A72DE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0E4F191-B73B-E1DC-4BEC-7C6B9AF97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3AD80C0-8DE5-13E9-12D6-91F12997CF69}"/>
                    </a:ext>
                  </a:extLst>
                </p:cNvPr>
                <p:cNvSpPr txBox="1"/>
                <p:nvPr/>
              </p:nvSpPr>
              <p:spPr>
                <a:xfrm>
                  <a:off x="3550471" y="2576708"/>
                  <a:ext cx="142667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 무기 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구조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4BCCBCA9-1934-03A5-D1FF-A970EF5F8175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54744524-842F-983A-1948-F2449105A54B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670415F-5FA0-528B-4596-B048A7F75FB7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4AA61A7D-5E36-F92D-3615-5329515E4DDD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FBB271EF-3851-12C7-99C3-83AB66ABFF79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EC3FAEB-BF68-8C90-3024-CB9070F0D4E4}"/>
                    </a:ext>
                  </a:extLst>
                </p:cNvPr>
                <p:cNvSpPr txBox="1"/>
                <p:nvPr/>
              </p:nvSpPr>
              <p:spPr>
                <a:xfrm>
                  <a:off x="9726515" y="2576708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(3)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구체화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780577B-D256-9FF2-D4F9-911D8F9530E3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E50D145-CD49-5FE6-736A-6767D5F4D491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75326B5E-4997-1D08-A9B7-F9C4D2C7085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E63B8897-68C1-31EA-C3A8-455D02ECED5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2E20844A-9292-4AF2-F001-F379D425C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155B2A92-2136-3FFC-C634-836BA32753A9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6DE52AD7-8A27-57CD-1092-5B64C41D9F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2D1B8A98-F749-4EB4-BAA8-638C68A652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0DC82C5-F656-0A10-6F7F-6EE6D91C43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DE0BCFE-7E30-5849-D232-A9F09EECD7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BE81081-DD62-FE46-A5D2-72A86D8691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8E806A-CB93-31E4-98D3-E1B332606B98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D8F53ED-3254-FD4F-2C48-4A21B535D625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6FDB8E0E-6730-7E5B-7FB2-C76EA1B178F4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23289BFB-89D2-A710-271F-7403B1EC06DE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F8ACB333-A577-58EA-8095-73F5451D14A2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3CA466A-8866-9D05-8BA4-388EF899A369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F2FD15B9-C753-8DB1-C43F-9276A75DB184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4B7BC4E7-F4BE-D6E1-AC50-5B54FF46F501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18E5A467-A2CD-3482-7679-13BC0C17C110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3FE453-87F1-3DFA-15A6-F29E123AA158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1B45AB-33CD-E26C-D6C3-73208CE23601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CD9CA4-B237-A2DB-78CB-25EF2B4846D6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45B4A9-5138-5C03-13D0-E25FE7AE5F68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162B38E1-EEBC-6961-2614-D9E341D220B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683FA1E2-A05E-B2CA-945F-ED5B1C41F16C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68B917D-6348-B15A-AF77-BCEB5B75BA93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63BE7D66-4FF8-7FFE-34F7-F912A54337D6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EF9B8965-DD9E-13D3-3714-8C76A7B47C8E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8326BEB5-9D61-84D9-7F63-E35D3A44714E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BBFAA29E-86EF-3482-D7D1-65E3AB0E0D49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0AAE5CF-EAFA-2D3C-CA0F-86CB99203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E36C841-A500-A685-D350-82B5E8E40592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3F4F27AC-866F-25B8-C8D6-5812D43539AB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9EAF5007-E194-F04D-0C24-8CD35A0DF097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5CDCD1D1-6C99-7B74-9B03-C321E5A37431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5D5CE4E-7DDF-D949-99E1-40C23B20B8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5E538BF8-510F-CBE7-20EC-64DB6763C4CC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E652A90-E736-4F19-F3A7-0D619422941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CC222217-121E-F802-FF0D-E24B99474ECF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A1058563-4DB1-8B50-29AC-D9916A6CFC32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A9C7813-D39F-75E5-0AC4-AD0C5DD261AB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C5BF400-71C2-AAAD-9DEE-FE8D321B7E1E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E9121CF-88CB-69D7-0247-F011D7A97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54B911A-7C69-C4FB-6AC2-BB758FB71925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F5DE84F-6874-137A-DF01-9437ADC2D0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1C84FAC5-A899-23FE-FE7A-26F1348F3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4F08B0A-26ED-1EF0-0104-0C181ED849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85426D52-192C-6BC8-C01D-1BC05DF970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D8DA0E3-6DCF-D703-8960-9C91F4B9522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711ECE73-8E7D-1A4D-7D14-6DE2086E9D20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0A5044-4C48-E0E0-717A-4A639826564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9AC73B9-1556-C04F-6900-C18079632D97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E446A2-EA53-64A3-44E6-1ED8E231CDEC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1DC071-BB66-5760-BC00-21A59C16F9A6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CED161B8-634D-B7D5-11A3-2E02CAF0C82E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F1B63D3-F299-113F-B5D5-3C934A044494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5A2BA70-2D17-6FEC-2FEF-1006BAC57A3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7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D2D2-B13D-AAF1-0090-98BBAAD5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E5F50-2678-BAD9-CE10-3C94A2516547}"/>
              </a:ext>
            </a:extLst>
          </p:cNvPr>
          <p:cNvSpPr txBox="1"/>
          <p:nvPr/>
        </p:nvSpPr>
        <p:spPr>
          <a:xfrm>
            <a:off x="192088" y="538432"/>
            <a:ext cx="169116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창작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260555-2EFA-D82C-6E3B-B9CBBE7CAB02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1E8C6B-BE12-83A5-406C-75B2BBCB21A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01BC2DB-65FA-C661-CEF1-DC60FCDEE9A4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6579269-AF1A-5425-3D02-938E9743B7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F1AF03A-9F8C-6B0D-48C3-92E84EC85AA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3A6681-58DF-76AB-B296-CCB1A30E66B1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0BE568-C6C9-0617-61AB-87A4AAEA88D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3D7C598-5091-63D6-8667-F839E0FA9DA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336806-A33D-3672-9D4C-B6A9B90C1AB6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0F28625-62D2-4254-9760-BCF646782B3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E0D5B23-19E4-C1A3-90B7-C77CFDD0D28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31B63D2-2DF3-2698-A3E1-AC3DA77A299C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41E1D17-55F5-A850-27E4-4B84DD7E373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D178DAC-AA20-E3E6-7B80-CB1F0D96BC5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C2B536-1B68-ED17-93CD-C4463EEF2EE5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974B020-87DF-2620-A17E-D3CA179178D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31E1EF2-1CEB-11B1-2345-D31A2B5203D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1F779C5-71E5-E52A-CD56-F96741DAA1AE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2A54118-2FBD-D724-CBC2-8AB0FC153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44D7D51-26B5-EA3E-5054-943FD3FB6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F171F0-A596-BF41-9B1C-DB8448931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734C6BC-BD70-AD34-599E-F1BA4764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F2B455-EE0C-39A0-A30A-A79FD10E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FD6F863-D11C-58C2-5BAB-500BAB471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1CD7D7-4231-CCAE-E9A4-78705526012D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B79B34-132E-2BBD-4826-DB57912FD272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47064384-4387-E029-4F6E-13C5ADDC8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5DEB5832-308C-CE0D-55BB-0CD446C73F10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20ABCA-31E0-21B5-2326-B45838A9E286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E1276-049D-5F29-2471-278782D0A20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F75EDC0-5A33-C191-F439-4BDE6C9BF55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10E6CCE-CE89-B109-54E2-0565DC4898D2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856B44-0C03-B697-BF06-E60AA29D7F57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702EFB-B33B-86B0-E597-014D2EFF300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00FB49-EE8F-1684-534E-E79B94C1EB31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C6959-243A-3C55-6053-76715CF663CE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72C220-8DE3-645D-B1A9-BACDA1173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E84480E-851A-3596-B97A-7DB4206381E1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1A47800-5978-4229-4830-F55C2050A590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05F8B6B4-1F5A-10D8-51E2-249449546B8E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EAECB3DA-E40D-A40E-8240-057E1FB270EE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8EFA262-4521-1D00-F0EE-224FDC1FF850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51959716-7A95-CE88-9572-288A55BA6A6F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5A3A9EA4-ED30-BFED-2729-CC206A3EF6BE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8D4EB274-7AFE-D5BA-C368-F09BEE6CF521}"/>
              </a:ext>
            </a:extLst>
          </p:cNvPr>
          <p:cNvGrpSpPr/>
          <p:nvPr/>
        </p:nvGrpSpPr>
        <p:grpSpPr>
          <a:xfrm>
            <a:off x="2768870" y="905593"/>
            <a:ext cx="9423131" cy="2359671"/>
            <a:chOff x="2768870" y="905593"/>
            <a:chExt cx="9423131" cy="235967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36CA07-911F-F249-737C-7E4EA582A6BC}"/>
                </a:ext>
              </a:extLst>
            </p:cNvPr>
            <p:cNvGrpSpPr/>
            <p:nvPr/>
          </p:nvGrpSpPr>
          <p:grpSpPr>
            <a:xfrm>
              <a:off x="2768870" y="905593"/>
              <a:ext cx="9423130" cy="176748"/>
              <a:chOff x="2768870" y="3969728"/>
              <a:chExt cx="9423130" cy="176748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E9F6D-246B-D72F-7008-DEB2E9CD04C5}"/>
                  </a:ext>
                </a:extLst>
              </p:cNvPr>
              <p:cNvSpPr txBox="1"/>
              <p:nvPr/>
            </p:nvSpPr>
            <p:spPr>
              <a:xfrm>
                <a:off x="2768870" y="3969728"/>
                <a:ext cx="888064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기획 과정 예시 ①</a:t>
                </a:r>
                <a:endParaRPr lang="en-US" altLang="ko-KR" dirty="0"/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4AD7B3A0-7A78-D951-C49A-C68F6C67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870" y="4146476"/>
                <a:ext cx="94231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C264DA0-A5D0-26C0-55E4-D02167A4740D}"/>
                  </a:ext>
                </a:extLst>
              </p:cNvPr>
              <p:cNvSpPr txBox="1"/>
              <p:nvPr/>
            </p:nvSpPr>
            <p:spPr>
              <a:xfrm>
                <a:off x="3656934" y="3985117"/>
                <a:ext cx="3530948" cy="138499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‘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기획 의도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곰방대로 연무를 다루는 캐릭터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따른 전투 스타일 기획 과정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30219E13-893E-1F03-B90D-150419D1ACA2}"/>
                </a:ext>
              </a:extLst>
            </p:cNvPr>
            <p:cNvGrpSpPr/>
            <p:nvPr/>
          </p:nvGrpSpPr>
          <p:grpSpPr>
            <a:xfrm>
              <a:off x="2768870" y="1202935"/>
              <a:ext cx="9423131" cy="215053"/>
              <a:chOff x="2768869" y="2025191"/>
              <a:chExt cx="9423131" cy="215053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4925D20-DE83-B52E-21A1-6825CF88B7ED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0152607-FA28-8E88-17CB-8B5AA9CB03A6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55176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소녀 캐릭터가 곰방대로 연무를 다루는 방식을 직접 흡연이 아닌 순화된 방식으로 변경해야 한다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594BB691-101D-CD88-E0AB-90E8E4BED7DD}"/>
                </a:ext>
              </a:extLst>
            </p:cNvPr>
            <p:cNvGrpSpPr/>
            <p:nvPr/>
          </p:nvGrpSpPr>
          <p:grpSpPr>
            <a:xfrm>
              <a:off x="3359493" y="1417988"/>
              <a:ext cx="2914828" cy="335646"/>
              <a:chOff x="3377576" y="1473652"/>
              <a:chExt cx="2914828" cy="335646"/>
            </a:xfrm>
          </p:grpSpPr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7C921E17-587B-420B-34C2-743866B9D1F8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71869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연무가 발생하는 원리를 재해석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1A947978-0463-E76D-6001-CB92EE96633C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1FDA4A-C19F-69CB-B057-94541DC48274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1742320"/>
              <a:chExt cx="9231042" cy="1511630"/>
            </a:xfrm>
          </p:grpSpPr>
          <p:sp>
            <p:nvSpPr>
              <p:cNvPr id="141" name="화살표: 아래쪽 140">
                <a:extLst>
                  <a:ext uri="{FF2B5EF4-FFF2-40B4-BE49-F238E27FC236}">
                    <a16:creationId xmlns:a16="http://schemas.microsoft.com/office/drawing/2014/main" id="{9EAB8726-B456-6F87-A306-D082826242EA}"/>
                  </a:ext>
                </a:extLst>
              </p:cNvPr>
              <p:cNvSpPr/>
              <p:nvPr/>
            </p:nvSpPr>
            <p:spPr>
              <a:xfrm rot="16200000">
                <a:off x="4558457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69" name="그룹 6168">
                <a:extLst>
                  <a:ext uri="{FF2B5EF4-FFF2-40B4-BE49-F238E27FC236}">
                    <a16:creationId xmlns:a16="http://schemas.microsoft.com/office/drawing/2014/main" id="{0256F849-B54C-1774-C4DA-AEF753808097}"/>
                  </a:ext>
                </a:extLst>
              </p:cNvPr>
              <p:cNvGrpSpPr/>
              <p:nvPr/>
            </p:nvGrpSpPr>
            <p:grpSpPr>
              <a:xfrm>
                <a:off x="2768870" y="1742320"/>
                <a:ext cx="1699448" cy="1511630"/>
                <a:chOff x="2768870" y="1742320"/>
                <a:chExt cx="1699448" cy="1511630"/>
              </a:xfrm>
            </p:grpSpPr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5008AB2F-476D-DEF0-7BD0-840F2848659C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700FCE45-82C1-9CCC-B558-EE7A6501C9EF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CF954BB-86BB-CE35-0E0C-FA2C769A36E4}"/>
                    </a:ext>
                  </a:extLst>
                </p:cNvPr>
                <p:cNvSpPr txBox="1"/>
                <p:nvPr/>
              </p:nvSpPr>
              <p:spPr>
                <a:xfrm>
                  <a:off x="3083191" y="1780597"/>
                  <a:ext cx="107080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곰방대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원리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D3EF1534-7128-50FE-B1D3-20B0B27A823D}"/>
                    </a:ext>
                  </a:extLst>
                </p:cNvPr>
                <p:cNvSpPr txBox="1"/>
                <p:nvPr/>
              </p:nvSpPr>
              <p:spPr>
                <a:xfrm>
                  <a:off x="3057543" y="1957373"/>
                  <a:ext cx="1122102" cy="3573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 담배를 담아 가열 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→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입에 물고 흡입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19" name="그룹 1118">
                  <a:extLst>
                    <a:ext uri="{FF2B5EF4-FFF2-40B4-BE49-F238E27FC236}">
                      <a16:creationId xmlns:a16="http://schemas.microsoft.com/office/drawing/2014/main" id="{20702E63-E847-8155-89EB-160CD9AC3B1D}"/>
                    </a:ext>
                  </a:extLst>
                </p:cNvPr>
                <p:cNvGrpSpPr/>
                <p:nvPr/>
              </p:nvGrpSpPr>
              <p:grpSpPr>
                <a:xfrm>
                  <a:off x="2910817" y="2520609"/>
                  <a:ext cx="1339354" cy="629016"/>
                  <a:chOff x="2850354" y="2520609"/>
                  <a:chExt cx="1339354" cy="629016"/>
                </a:xfrm>
              </p:grpSpPr>
              <p:sp>
                <p:nvSpPr>
                  <p:cNvPr id="1069" name="사다리꼴 1068">
                    <a:extLst>
                      <a:ext uri="{FF2B5EF4-FFF2-40B4-BE49-F238E27FC236}">
                        <a16:creationId xmlns:a16="http://schemas.microsoft.com/office/drawing/2014/main" id="{22837BAE-DD37-FCE6-DDD2-EAF8C3E774C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461330" y="2244585"/>
                    <a:ext cx="64431" cy="1101293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자유형: 도형 1075">
                    <a:extLst>
                      <a:ext uri="{FF2B5EF4-FFF2-40B4-BE49-F238E27FC236}">
                        <a16:creationId xmlns:a16="http://schemas.microsoft.com/office/drawing/2014/main" id="{F253AEDC-9EDF-56D1-83DF-16F71F9E76EE}"/>
                      </a:ext>
                    </a:extLst>
                  </p:cNvPr>
                  <p:cNvSpPr/>
                  <p:nvPr/>
                </p:nvSpPr>
                <p:spPr>
                  <a:xfrm>
                    <a:off x="3956281" y="2585662"/>
                    <a:ext cx="202358" cy="273020"/>
                  </a:xfrm>
                  <a:custGeom>
                    <a:avLst/>
                    <a:gdLst>
                      <a:gd name="connsiteX0" fmla="*/ 33728 w 202358"/>
                      <a:gd name="connsiteY0" fmla="*/ 0 h 273020"/>
                      <a:gd name="connsiteX1" fmla="*/ 168631 w 202358"/>
                      <a:gd name="connsiteY1" fmla="*/ 0 h 273020"/>
                      <a:gd name="connsiteX2" fmla="*/ 202358 w 202358"/>
                      <a:gd name="connsiteY2" fmla="*/ 33727 h 273020"/>
                      <a:gd name="connsiteX3" fmla="*/ 202358 w 202358"/>
                      <a:gd name="connsiteY3" fmla="*/ 168630 h 273020"/>
                      <a:gd name="connsiteX4" fmla="*/ 201361 w 202358"/>
                      <a:gd name="connsiteY4" fmla="*/ 171037 h 273020"/>
                      <a:gd name="connsiteX5" fmla="*/ 201600 w 202358"/>
                      <a:gd name="connsiteY5" fmla="*/ 172220 h 273020"/>
                      <a:gd name="connsiteX6" fmla="*/ 100800 w 202358"/>
                      <a:gd name="connsiteY6" fmla="*/ 273020 h 273020"/>
                      <a:gd name="connsiteX7" fmla="*/ 0 w 202358"/>
                      <a:gd name="connsiteY7" fmla="*/ 172220 h 273020"/>
                      <a:gd name="connsiteX8" fmla="*/ 488 w 202358"/>
                      <a:gd name="connsiteY8" fmla="*/ 169805 h 273020"/>
                      <a:gd name="connsiteX9" fmla="*/ 1 w 202358"/>
                      <a:gd name="connsiteY9" fmla="*/ 168630 h 273020"/>
                      <a:gd name="connsiteX10" fmla="*/ 1 w 202358"/>
                      <a:gd name="connsiteY10" fmla="*/ 33727 h 273020"/>
                      <a:gd name="connsiteX11" fmla="*/ 33728 w 202358"/>
                      <a:gd name="connsiteY11" fmla="*/ 0 h 273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358" h="273020">
                        <a:moveTo>
                          <a:pt x="33728" y="0"/>
                        </a:moveTo>
                        <a:lnTo>
                          <a:pt x="168631" y="0"/>
                        </a:lnTo>
                        <a:cubicBezTo>
                          <a:pt x="187258" y="0"/>
                          <a:pt x="202358" y="15100"/>
                          <a:pt x="202358" y="33727"/>
                        </a:cubicBezTo>
                        <a:lnTo>
                          <a:pt x="202358" y="168630"/>
                        </a:lnTo>
                        <a:lnTo>
                          <a:pt x="201361" y="171037"/>
                        </a:lnTo>
                        <a:lnTo>
                          <a:pt x="201600" y="172220"/>
                        </a:lnTo>
                        <a:cubicBezTo>
                          <a:pt x="201600" y="227890"/>
                          <a:pt x="156470" y="273020"/>
                          <a:pt x="100800" y="273020"/>
                        </a:cubicBezTo>
                        <a:cubicBezTo>
                          <a:pt x="45130" y="273020"/>
                          <a:pt x="0" y="227890"/>
                          <a:pt x="0" y="172220"/>
                        </a:cubicBezTo>
                        <a:lnTo>
                          <a:pt x="488" y="169805"/>
                        </a:lnTo>
                        <a:lnTo>
                          <a:pt x="1" y="168630"/>
                        </a:lnTo>
                        <a:lnTo>
                          <a:pt x="1" y="33727"/>
                        </a:lnTo>
                        <a:cubicBezTo>
                          <a:pt x="1" y="15100"/>
                          <a:pt x="15101" y="0"/>
                          <a:pt x="3372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5" name="직선 연결선 1084">
                    <a:extLst>
                      <a:ext uri="{FF2B5EF4-FFF2-40B4-BE49-F238E27FC236}">
                        <a16:creationId xmlns:a16="http://schemas.microsoft.com/office/drawing/2014/main" id="{EA88748F-9673-C2CA-D96B-7392FFFAA619}"/>
                      </a:ext>
                    </a:extLst>
                  </p:cNvPr>
                  <p:cNvCxnSpPr>
                    <a:cxnSpLocks/>
                    <a:stCxn id="1086" idx="4"/>
                    <a:endCxn id="1087" idx="0"/>
                  </p:cNvCxnSpPr>
                  <p:nvPr/>
                </p:nvCxnSpPr>
                <p:spPr>
                  <a:xfrm flipH="1">
                    <a:off x="4057460" y="2724284"/>
                    <a:ext cx="1914" cy="28686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6" name="타원 1085">
                    <a:extLst>
                      <a:ext uri="{FF2B5EF4-FFF2-40B4-BE49-F238E27FC236}">
                        <a16:creationId xmlns:a16="http://schemas.microsoft.com/office/drawing/2014/main" id="{61E3BE38-1496-FDA3-F238-08968E837392}"/>
                      </a:ext>
                    </a:extLst>
                  </p:cNvPr>
                  <p:cNvSpPr/>
                  <p:nvPr/>
                </p:nvSpPr>
                <p:spPr>
                  <a:xfrm>
                    <a:off x="4032374" y="267028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7" name="TextBox 1086">
                    <a:extLst>
                      <a:ext uri="{FF2B5EF4-FFF2-40B4-BE49-F238E27FC236}">
                        <a16:creationId xmlns:a16="http://schemas.microsoft.com/office/drawing/2014/main" id="{3A96EF7A-9D74-ADE7-AA87-2E4D6096204C}"/>
                      </a:ext>
                    </a:extLst>
                  </p:cNvPr>
                  <p:cNvSpPr txBox="1"/>
                  <p:nvPr/>
                </p:nvSpPr>
                <p:spPr>
                  <a:xfrm>
                    <a:off x="3925212" y="3011145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담배통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89" name="직선 연결선 1088">
                    <a:extLst>
                      <a:ext uri="{FF2B5EF4-FFF2-40B4-BE49-F238E27FC236}">
                        <a16:creationId xmlns:a16="http://schemas.microsoft.com/office/drawing/2014/main" id="{2AFBA395-787D-A5C2-EB02-8E942F7B081A}"/>
                      </a:ext>
                    </a:extLst>
                  </p:cNvPr>
                  <p:cNvCxnSpPr>
                    <a:cxnSpLocks/>
                    <a:stCxn id="1090" idx="4"/>
                    <a:endCxn id="1092" idx="0"/>
                  </p:cNvCxnSpPr>
                  <p:nvPr/>
                </p:nvCxnSpPr>
                <p:spPr>
                  <a:xfrm>
                    <a:off x="2982602" y="2857522"/>
                    <a:ext cx="0" cy="168992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2" name="TextBox 1091">
                    <a:extLst>
                      <a:ext uri="{FF2B5EF4-FFF2-40B4-BE49-F238E27FC236}">
                        <a16:creationId xmlns:a16="http://schemas.microsoft.com/office/drawing/2014/main" id="{4AB4EC96-2AAC-CD11-0F76-946AC3BD271E}"/>
                      </a:ext>
                    </a:extLst>
                  </p:cNvPr>
                  <p:cNvSpPr txBox="1"/>
                  <p:nvPr/>
                </p:nvSpPr>
                <p:spPr>
                  <a:xfrm>
                    <a:off x="2850354" y="3026514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물부리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93" name="직선 연결선 1092">
                    <a:extLst>
                      <a:ext uri="{FF2B5EF4-FFF2-40B4-BE49-F238E27FC236}">
                        <a16:creationId xmlns:a16="http://schemas.microsoft.com/office/drawing/2014/main" id="{86C1DB50-E5E2-778E-3776-84DCC0987612}"/>
                      </a:ext>
                    </a:extLst>
                  </p:cNvPr>
                  <p:cNvCxnSpPr>
                    <a:cxnSpLocks/>
                    <a:stCxn id="1094" idx="0"/>
                    <a:endCxn id="1095" idx="2"/>
                  </p:cNvCxnSpPr>
                  <p:nvPr/>
                </p:nvCxnSpPr>
                <p:spPr>
                  <a:xfrm flipH="1" flipV="1">
                    <a:off x="3467463" y="2643720"/>
                    <a:ext cx="1305" cy="127524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4" name="타원 1093">
                    <a:extLst>
                      <a:ext uri="{FF2B5EF4-FFF2-40B4-BE49-F238E27FC236}">
                        <a16:creationId xmlns:a16="http://schemas.microsoft.com/office/drawing/2014/main" id="{705854C1-44AE-D400-7640-5349F1CC2318}"/>
                      </a:ext>
                    </a:extLst>
                  </p:cNvPr>
                  <p:cNvSpPr/>
                  <p:nvPr/>
                </p:nvSpPr>
                <p:spPr>
                  <a:xfrm>
                    <a:off x="3441768" y="277124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5" name="TextBox 1094">
                    <a:extLst>
                      <a:ext uri="{FF2B5EF4-FFF2-40B4-BE49-F238E27FC236}">
                        <a16:creationId xmlns:a16="http://schemas.microsoft.com/office/drawing/2014/main" id="{31F58FC5-C307-BBF0-6403-B41CE7CC5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379298" y="2520609"/>
                    <a:ext cx="176330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설대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099" name="자유형: 도형 1098">
                    <a:extLst>
                      <a:ext uri="{FF2B5EF4-FFF2-40B4-BE49-F238E27FC236}">
                        <a16:creationId xmlns:a16="http://schemas.microsoft.com/office/drawing/2014/main" id="{2AA616D0-6719-CFDF-4B95-4B3FDE04CB1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2982428" y="2737919"/>
                    <a:ext cx="35568" cy="114626"/>
                  </a:xfrm>
                  <a:custGeom>
                    <a:avLst/>
                    <a:gdLst>
                      <a:gd name="connsiteX0" fmla="*/ 0 w 35568"/>
                      <a:gd name="connsiteY0" fmla="*/ 114626 h 114626"/>
                      <a:gd name="connsiteX1" fmla="*/ 35568 w 35568"/>
                      <a:gd name="connsiteY1" fmla="*/ 114626 h 114626"/>
                      <a:gd name="connsiteX2" fmla="*/ 33891 w 35568"/>
                      <a:gd name="connsiteY2" fmla="*/ 0 h 114626"/>
                      <a:gd name="connsiteX3" fmla="*/ 1676 w 35568"/>
                      <a:gd name="connsiteY3" fmla="*/ 0 h 114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568" h="114626">
                        <a:moveTo>
                          <a:pt x="0" y="114626"/>
                        </a:moveTo>
                        <a:lnTo>
                          <a:pt x="35568" y="114626"/>
                        </a:lnTo>
                        <a:lnTo>
                          <a:pt x="33891" y="0"/>
                        </a:lnTo>
                        <a:lnTo>
                          <a:pt x="167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타원 1089">
                    <a:extLst>
                      <a:ext uri="{FF2B5EF4-FFF2-40B4-BE49-F238E27FC236}">
                        <a16:creationId xmlns:a16="http://schemas.microsoft.com/office/drawing/2014/main" id="{D86D64B8-5961-806B-2DDB-327E6D6F1CC0}"/>
                      </a:ext>
                    </a:extLst>
                  </p:cNvPr>
                  <p:cNvSpPr/>
                  <p:nvPr/>
                </p:nvSpPr>
                <p:spPr>
                  <a:xfrm>
                    <a:off x="2955602" y="2803522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168" name="그룹 6167">
                <a:extLst>
                  <a:ext uri="{FF2B5EF4-FFF2-40B4-BE49-F238E27FC236}">
                    <a16:creationId xmlns:a16="http://schemas.microsoft.com/office/drawing/2014/main" id="{73496D12-A434-56B8-EE13-722F5D983312}"/>
                  </a:ext>
                </a:extLst>
              </p:cNvPr>
              <p:cNvGrpSpPr/>
              <p:nvPr/>
            </p:nvGrpSpPr>
            <p:grpSpPr>
              <a:xfrm>
                <a:off x="4778677" y="1742320"/>
                <a:ext cx="2364859" cy="1511630"/>
                <a:chOff x="4817380" y="1742320"/>
                <a:chExt cx="2364859" cy="1511630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F6CE224-AED2-E197-4DD1-F90736AC7422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9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760B3E06-97AD-D78C-3B91-497F7C0D3877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2D0FA57-46B4-A593-50C6-D2B35126D1CD}"/>
                    </a:ext>
                  </a:extLst>
                </p:cNvPr>
                <p:cNvSpPr txBox="1"/>
                <p:nvPr/>
              </p:nvSpPr>
              <p:spPr>
                <a:xfrm>
                  <a:off x="5269641" y="1780597"/>
                  <a:ext cx="146033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연무가 발생하는 원리 재해석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691DD7C-D38E-7B1E-EFD6-2C574D52BA62}"/>
                    </a:ext>
                  </a:extLst>
                </p:cNvPr>
                <p:cNvSpPr txBox="1"/>
                <p:nvPr/>
              </p:nvSpPr>
              <p:spPr>
                <a:xfrm>
                  <a:off x="4949041" y="1957373"/>
                  <a:ext cx="210153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강한 충돌로 인해 발생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하는 </a:t>
                  </a:r>
                  <a:r>
                    <a:rPr lang="ko-KR" altLang="en-US" dirty="0"/>
                    <a:t>열 에너지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마찰열 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)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활용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152" name="그룹 6151">
                  <a:extLst>
                    <a:ext uri="{FF2B5EF4-FFF2-40B4-BE49-F238E27FC236}">
                      <a16:creationId xmlns:a16="http://schemas.microsoft.com/office/drawing/2014/main" id="{548B5855-83BA-0597-EA6C-C1AA9AC62CAC}"/>
                    </a:ext>
                  </a:extLst>
                </p:cNvPr>
                <p:cNvGrpSpPr/>
                <p:nvPr/>
              </p:nvGrpSpPr>
              <p:grpSpPr>
                <a:xfrm>
                  <a:off x="4985838" y="2214147"/>
                  <a:ext cx="2027942" cy="977530"/>
                  <a:chOff x="4958993" y="2214147"/>
                  <a:chExt cx="2027942" cy="977530"/>
                </a:xfrm>
              </p:grpSpPr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25411A09-291D-4207-4AE8-6F62CE7C468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1846" y="2976233"/>
                    <a:ext cx="79508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열 에너지 발생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운석 충돌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6151" name="그룹 6150">
                    <a:extLst>
                      <a:ext uri="{FF2B5EF4-FFF2-40B4-BE49-F238E27FC236}">
                        <a16:creationId xmlns:a16="http://schemas.microsoft.com/office/drawing/2014/main" id="{8D834BA4-01F3-2CDD-93FD-90718DD9748B}"/>
                      </a:ext>
                    </a:extLst>
                  </p:cNvPr>
                  <p:cNvGrpSpPr/>
                  <p:nvPr/>
                </p:nvGrpSpPr>
                <p:grpSpPr>
                  <a:xfrm>
                    <a:off x="4958993" y="2214147"/>
                    <a:ext cx="1162803" cy="977530"/>
                    <a:chOff x="4958993" y="2214147"/>
                    <a:chExt cx="1162803" cy="977530"/>
                  </a:xfrm>
                </p:grpSpPr>
                <p:pic>
                  <p:nvPicPr>
                    <p:cNvPr id="6146" name="Picture 2" descr="게티이미지뱅크 제공">
                      <a:extLst>
                        <a:ext uri="{FF2B5EF4-FFF2-40B4-BE49-F238E27FC236}">
                          <a16:creationId xmlns:a16="http://schemas.microsoft.com/office/drawing/2014/main" id="{55F7206F-601E-3C27-509E-86992BCF6E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16208"/>
                    <a:stretch>
                      <a:fillRect/>
                    </a:stretch>
                  </p:blipFill>
                  <p:spPr bwMode="auto">
                    <a:xfrm flipH="1">
                      <a:off x="4958993" y="2214147"/>
                      <a:ext cx="1162803" cy="9775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1125" name="직선 연결선 1124">
                      <a:extLst>
                        <a:ext uri="{FF2B5EF4-FFF2-40B4-BE49-F238E27FC236}">
                          <a16:creationId xmlns:a16="http://schemas.microsoft.com/office/drawing/2014/main" id="{BBB4AE94-5ABC-A62A-6295-6BEECCC315A3}"/>
                        </a:ext>
                      </a:extLst>
                    </p:cNvPr>
                    <p:cNvCxnSpPr>
                      <a:cxnSpLocks/>
                      <a:stCxn id="1126" idx="6"/>
                      <a:endCxn id="1127" idx="1"/>
                    </p:cNvCxnSpPr>
                    <p:nvPr/>
                  </p:nvCxnSpPr>
                  <p:spPr>
                    <a:xfrm>
                      <a:off x="5389463" y="2343674"/>
                      <a:ext cx="308377" cy="1"/>
                    </a:xfrm>
                    <a:prstGeom prst="line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6" name="타원 1125">
                      <a:extLst>
                        <a:ext uri="{FF2B5EF4-FFF2-40B4-BE49-F238E27FC236}">
                          <a16:creationId xmlns:a16="http://schemas.microsoft.com/office/drawing/2014/main" id="{259C1D27-37FD-6E35-9454-2FDDC28DE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5463" y="2316674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7" name="TextBox 1126">
                      <a:extLst>
                        <a:ext uri="{FF2B5EF4-FFF2-40B4-BE49-F238E27FC236}">
                          <a16:creationId xmlns:a16="http://schemas.microsoft.com/office/drawing/2014/main" id="{0EE7B31C-2D51-3B31-6426-3E2AE68EA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7840" y="2282119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연기 발생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B7F00923-D725-75E0-CF9E-48FEB382F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6394" y="2917380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8" name="TextBox 1137">
                      <a:extLst>
                        <a:ext uri="{FF2B5EF4-FFF2-40B4-BE49-F238E27FC236}">
                          <a16:creationId xmlns:a16="http://schemas.microsoft.com/office/drawing/2014/main" id="{9007D9EC-A3B5-6710-B451-FC9BDAA2C7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4803" y="3043651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0" tIns="0" rIns="3600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강한 충돌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145" name="연결선: 꺾임 6144">
                      <a:extLst>
                        <a:ext uri="{FF2B5EF4-FFF2-40B4-BE49-F238E27FC236}">
                          <a16:creationId xmlns:a16="http://schemas.microsoft.com/office/drawing/2014/main" id="{C8736EA7-6185-7B77-AB57-CC4D0AC647BD}"/>
                        </a:ext>
                      </a:extLst>
                    </p:cNvPr>
                    <p:cNvCxnSpPr>
                      <a:cxnSpLocks/>
                      <a:stCxn id="1138" idx="3"/>
                      <a:endCxn id="1137" idx="4"/>
                    </p:cNvCxnSpPr>
                    <p:nvPr/>
                  </p:nvCxnSpPr>
                  <p:spPr>
                    <a:xfrm flipV="1">
                      <a:off x="5389463" y="2971380"/>
                      <a:ext cx="123931" cy="133827"/>
                    </a:xfrm>
                    <a:prstGeom prst="bentConnector2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043" name="화살표: 아래쪽 1042">
                <a:extLst>
                  <a:ext uri="{FF2B5EF4-FFF2-40B4-BE49-F238E27FC236}">
                    <a16:creationId xmlns:a16="http://schemas.microsoft.com/office/drawing/2014/main" id="{197EAE12-3C67-F4EE-3452-8E5FA4637524}"/>
                  </a:ext>
                </a:extLst>
              </p:cNvPr>
              <p:cNvSpPr/>
              <p:nvPr/>
            </p:nvSpPr>
            <p:spPr>
              <a:xfrm rot="16200000">
                <a:off x="7233675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C1A3F527-5DCA-4EA6-54E2-E6400D4C4FB8}"/>
                  </a:ext>
                </a:extLst>
              </p:cNvPr>
              <p:cNvGrpSpPr/>
              <p:nvPr/>
            </p:nvGrpSpPr>
            <p:grpSpPr>
              <a:xfrm>
                <a:off x="7453895" y="1742320"/>
                <a:ext cx="1516378" cy="1511630"/>
                <a:chOff x="7591903" y="1742320"/>
                <a:chExt cx="1516378" cy="1511630"/>
              </a:xfrm>
            </p:grpSpPr>
            <p:sp>
              <p:nvSpPr>
                <p:cNvPr id="6153" name="직사각형 6152">
                  <a:extLst>
                    <a:ext uri="{FF2B5EF4-FFF2-40B4-BE49-F238E27FC236}">
                      <a16:creationId xmlns:a16="http://schemas.microsoft.com/office/drawing/2014/main" id="{BA37D7AC-70FB-47E7-E291-EEBDF122FA63}"/>
                    </a:ext>
                  </a:extLst>
                </p:cNvPr>
                <p:cNvSpPr/>
                <p:nvPr/>
              </p:nvSpPr>
              <p:spPr>
                <a:xfrm>
                  <a:off x="7591903" y="1742320"/>
                  <a:ext cx="151637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4" name="직사각형 6153">
                  <a:extLst>
                    <a:ext uri="{FF2B5EF4-FFF2-40B4-BE49-F238E27FC236}">
                      <a16:creationId xmlns:a16="http://schemas.microsoft.com/office/drawing/2014/main" id="{C0519745-65E2-F3AD-4FD4-EFB83C147776}"/>
                    </a:ext>
                  </a:extLst>
                </p:cNvPr>
                <p:cNvSpPr/>
                <p:nvPr/>
              </p:nvSpPr>
              <p:spPr>
                <a:xfrm>
                  <a:off x="7591904" y="1742320"/>
                  <a:ext cx="1516377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5" name="TextBox 6154">
                  <a:extLst>
                    <a:ext uri="{FF2B5EF4-FFF2-40B4-BE49-F238E27FC236}">
                      <a16:creationId xmlns:a16="http://schemas.microsoft.com/office/drawing/2014/main" id="{E3F9629F-0BFE-EC13-3B8B-F78CBB511247}"/>
                    </a:ext>
                  </a:extLst>
                </p:cNvPr>
                <p:cNvSpPr txBox="1"/>
                <p:nvPr/>
              </p:nvSpPr>
              <p:spPr>
                <a:xfrm>
                  <a:off x="7945334" y="1780597"/>
                  <a:ext cx="80951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(3) </a:t>
                  </a:r>
                  <a:r>
                    <a:rPr lang="ko-KR" altLang="en-US"/>
                    <a:t>아이디어 획득</a:t>
                  </a:r>
                  <a:endParaRPr lang="en-US" altLang="ko-KR" dirty="0"/>
                </a:p>
              </p:txBody>
            </p:sp>
            <p:sp>
              <p:nvSpPr>
                <p:cNvPr id="6167" name="TextBox 6166">
                  <a:extLst>
                    <a:ext uri="{FF2B5EF4-FFF2-40B4-BE49-F238E27FC236}">
                      <a16:creationId xmlns:a16="http://schemas.microsoft.com/office/drawing/2014/main" id="{0FE842E0-B44A-F778-97A7-6A4D969722AF}"/>
                    </a:ext>
                  </a:extLst>
                </p:cNvPr>
                <p:cNvSpPr txBox="1"/>
                <p:nvPr/>
              </p:nvSpPr>
              <p:spPr>
                <a:xfrm>
                  <a:off x="7754577" y="1957373"/>
                  <a:ext cx="119103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타격으로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열 형성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후 </a:t>
                  </a:r>
                  <a:r>
                    <a:rPr lang="ko-KR" altLang="en-US" dirty="0"/>
                    <a:t>연무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발생</a:t>
                  </a:r>
                  <a:endParaRPr lang="en-US" altLang="ko-KR" dirty="0"/>
                </a:p>
              </p:txBody>
            </p:sp>
            <p:pic>
              <p:nvPicPr>
                <p:cNvPr id="69" name="그림 68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8CE77DD-D33F-68D0-F064-E26FE6E23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028" y="2212134"/>
                  <a:ext cx="1208128" cy="1033559"/>
                </a:xfrm>
                <a:prstGeom prst="rect">
                  <a:avLst/>
                </a:prstGeom>
              </p:spPr>
            </p:pic>
          </p:grpSp>
          <p:sp>
            <p:nvSpPr>
              <p:cNvPr id="157" name="화살표: 아래쪽 156">
                <a:extLst>
                  <a:ext uri="{FF2B5EF4-FFF2-40B4-BE49-F238E27FC236}">
                    <a16:creationId xmlns:a16="http://schemas.microsoft.com/office/drawing/2014/main" id="{FC1614AF-E163-9B96-5840-981699A654BA}"/>
                  </a:ext>
                </a:extLst>
              </p:cNvPr>
              <p:cNvSpPr/>
              <p:nvPr/>
            </p:nvSpPr>
            <p:spPr>
              <a:xfrm rot="16200000">
                <a:off x="9060412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FA70E943-EF7E-F169-C6CF-E9B934E51A73}"/>
                  </a:ext>
                </a:extLst>
              </p:cNvPr>
              <p:cNvGrpSpPr/>
              <p:nvPr/>
            </p:nvGrpSpPr>
            <p:grpSpPr>
              <a:xfrm>
                <a:off x="9280635" y="1742320"/>
                <a:ext cx="2719277" cy="1511630"/>
                <a:chOff x="9280635" y="1742320"/>
                <a:chExt cx="2719277" cy="151163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694BB94-1007-8B92-8FCC-ECC400895942}"/>
                    </a:ext>
                  </a:extLst>
                </p:cNvPr>
                <p:cNvSpPr/>
                <p:nvPr/>
              </p:nvSpPr>
              <p:spPr>
                <a:xfrm>
                  <a:off x="9280635" y="1742320"/>
                  <a:ext cx="2719277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6526B20-0B91-9669-F01B-F4954294C881}"/>
                    </a:ext>
                  </a:extLst>
                </p:cNvPr>
                <p:cNvSpPr/>
                <p:nvPr/>
              </p:nvSpPr>
              <p:spPr>
                <a:xfrm>
                  <a:off x="9280636" y="1742320"/>
                  <a:ext cx="2719275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E759B90-08A7-4867-31DC-CB354BDA8C93}"/>
                    </a:ext>
                  </a:extLst>
                </p:cNvPr>
                <p:cNvSpPr txBox="1"/>
                <p:nvPr/>
              </p:nvSpPr>
              <p:spPr>
                <a:xfrm>
                  <a:off x="10185020" y="1780597"/>
                  <a:ext cx="91050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/>
                    <a:t>(4</a:t>
                  </a:r>
                  <a:r>
                    <a:rPr lang="en-US" altLang="ko-KR" dirty="0"/>
                    <a:t>) </a:t>
                  </a:r>
                  <a:r>
                    <a:rPr lang="ko-KR" altLang="en-US"/>
                    <a:t>아이디어 구체화</a:t>
                  </a:r>
                  <a:endParaRPr lang="en-US" altLang="ko-KR" dirty="0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5A86178-56C2-672B-1905-8B5FAE16FDC3}"/>
                    </a:ext>
                  </a:extLst>
                </p:cNvPr>
                <p:cNvGrpSpPr/>
                <p:nvPr/>
              </p:nvGrpSpPr>
              <p:grpSpPr>
                <a:xfrm>
                  <a:off x="9549430" y="1957373"/>
                  <a:ext cx="2181686" cy="324746"/>
                  <a:chOff x="9090123" y="2113237"/>
                  <a:chExt cx="2181686" cy="324746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3CD883D-2243-8441-13C7-E60E03C9AC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90123" y="2113237"/>
                    <a:ext cx="2181686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타격마다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연무가 발생하여 아군 전체에게 </a:t>
                    </a:r>
                    <a:r>
                      <a:rPr lang="ko-KR" altLang="en-US" dirty="0"/>
                      <a:t>보호막을 부여</a:t>
                    </a:r>
                    <a:endParaRPr lang="en-US" altLang="ko-KR" dirty="0"/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7FB4AEF-8C78-4E88-F0CC-0A1DDFC09631}"/>
                      </a:ext>
                    </a:extLst>
                  </p:cNvPr>
                  <p:cNvSpPr txBox="1"/>
                  <p:nvPr/>
                </p:nvSpPr>
                <p:spPr>
                  <a:xfrm>
                    <a:off x="9459618" y="2330261"/>
                    <a:ext cx="1442703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타격 횟수가 증가할 수록 보호막 수치 증가</a:t>
                    </a: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46752012-26AA-1C5E-2D07-C67D38927E3C}"/>
                    </a:ext>
                  </a:extLst>
                </p:cNvPr>
                <p:cNvGrpSpPr/>
                <p:nvPr/>
              </p:nvGrpSpPr>
              <p:grpSpPr>
                <a:xfrm>
                  <a:off x="9638568" y="2314769"/>
                  <a:ext cx="1668130" cy="869025"/>
                  <a:chOff x="9612360" y="2396603"/>
                  <a:chExt cx="1668130" cy="869025"/>
                </a:xfrm>
              </p:grpSpPr>
              <p:pic>
                <p:nvPicPr>
                  <p:cNvPr id="101" name="그림 100" descr="스크린샷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338AD1B-0BAD-51D2-2183-ABF5E9A853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12360" y="2396603"/>
                    <a:ext cx="872760" cy="746650"/>
                  </a:xfrm>
                  <a:prstGeom prst="rect">
                    <a:avLst/>
                  </a:prstGeom>
                </p:spPr>
              </p:pic>
              <p:grpSp>
                <p:nvGrpSpPr>
                  <p:cNvPr id="165" name="그룹 164">
                    <a:extLst>
                      <a:ext uri="{FF2B5EF4-FFF2-40B4-BE49-F238E27FC236}">
                        <a16:creationId xmlns:a16="http://schemas.microsoft.com/office/drawing/2014/main" id="{E9DB7FD1-E201-F385-9ED0-524A087EDEA6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453366"/>
                    <a:ext cx="318094" cy="350737"/>
                    <a:chOff x="11043534" y="2405919"/>
                    <a:chExt cx="318094" cy="350737"/>
                  </a:xfrm>
                </p:grpSpPr>
                <p:grpSp>
                  <p:nvGrpSpPr>
                    <p:cNvPr id="130" name="그룹 129">
                      <a:extLst>
                        <a:ext uri="{FF2B5EF4-FFF2-40B4-BE49-F238E27FC236}">
                          <a16:creationId xmlns:a16="http://schemas.microsoft.com/office/drawing/2014/main" id="{5A1885EE-FF9B-325E-CE4D-3DFBF6179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405919"/>
                      <a:ext cx="318094" cy="350737"/>
                      <a:chOff x="10616250" y="2418330"/>
                      <a:chExt cx="259395" cy="286014"/>
                    </a:xfrm>
                  </p:grpSpPr>
                  <p:grpSp>
                    <p:nvGrpSpPr>
                      <p:cNvPr id="113" name="그룹 112">
                        <a:extLst>
                          <a:ext uri="{FF2B5EF4-FFF2-40B4-BE49-F238E27FC236}">
                            <a16:creationId xmlns:a16="http://schemas.microsoft.com/office/drawing/2014/main" id="{4B31FD81-05C8-6E09-E16E-28CE0AE16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418330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2" name="자유형: 도형 111">
                          <a:extLst>
                            <a:ext uri="{FF2B5EF4-FFF2-40B4-BE49-F238E27FC236}">
                              <a16:creationId xmlns:a16="http://schemas.microsoft.com/office/drawing/2014/main" id="{1D0C1721-99E1-FF1A-6574-A33F5C1A5B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09" name="자유형: 도형 108">
                          <a:extLst>
                            <a:ext uri="{FF2B5EF4-FFF2-40B4-BE49-F238E27FC236}">
                              <a16:creationId xmlns:a16="http://schemas.microsoft.com/office/drawing/2014/main" id="{7A906236-75CF-15A9-BD15-C56987B394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23" name="그림 122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1BF61697-2CAE-63AA-39DF-205E0A6D4F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  <p:pic>
                    <p:nvPicPr>
                      <p:cNvPr id="125" name="그림 124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5F45861-D38C-7564-C85E-0E0FEC6179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F0535E0-C301-56A5-B1A4-2ABAE579B7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9644" y="2611031"/>
                      <a:ext cx="1458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effectLst>
                            <a:glow rad="76200">
                              <a:srgbClr val="FAFCBC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lvl1pPr>
                    </a:lstStyle>
                    <a:p>
                      <a:r>
                        <a:rPr lang="en-US" altLang="ko-KR" dirty="0">
                          <a:effectLst>
                            <a:glow rad="127000">
                              <a:srgbClr val="FCFDD5"/>
                            </a:glow>
                          </a:effectLst>
                        </a:rPr>
                        <a:t>100</a:t>
                      </a:r>
                    </a:p>
                  </p:txBody>
                </p:sp>
              </p:grpSp>
              <p:grpSp>
                <p:nvGrpSpPr>
                  <p:cNvPr id="164" name="그룹 163">
                    <a:extLst>
                      <a:ext uri="{FF2B5EF4-FFF2-40B4-BE49-F238E27FC236}">
                        <a16:creationId xmlns:a16="http://schemas.microsoft.com/office/drawing/2014/main" id="{E016D37B-6B39-09A4-7F0F-9F07AD8CAAEA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918439"/>
                    <a:ext cx="318094" cy="347189"/>
                    <a:chOff x="11043534" y="2870992"/>
                    <a:chExt cx="318094" cy="347189"/>
                  </a:xfrm>
                </p:grpSpPr>
                <p:grpSp>
                  <p:nvGrpSpPr>
                    <p:cNvPr id="129" name="그룹 128">
                      <a:extLst>
                        <a:ext uri="{FF2B5EF4-FFF2-40B4-BE49-F238E27FC236}">
                          <a16:creationId xmlns:a16="http://schemas.microsoft.com/office/drawing/2014/main" id="{37F502DF-E74E-9C55-6107-2406DCDEC6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870992"/>
                      <a:ext cx="318094" cy="347189"/>
                      <a:chOff x="10616250" y="2882748"/>
                      <a:chExt cx="259395" cy="283121"/>
                    </a:xfrm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24768ADF-28A8-B683-A1ED-8829908AD3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882748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A5DBD24C-A4B7-3691-9570-E2B6EF6086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03986A28-6B54-6EEA-1F54-F3419A30CF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8" name="그림 117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9383953-9512-8BE6-EAE8-75FEC84C84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9" y="2898756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  <p:pic>
                    <p:nvPicPr>
                      <p:cNvPr id="119" name="그림 118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A5CE764-ABE0-2593-112D-F9DF732BB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9" y="2898752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D6A0288A-FACB-592C-A2F4-9A817ADF46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4835" y="3080015"/>
                      <a:ext cx="155492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effectLst>
                            <a:glow rad="127000">
                              <a:srgbClr val="FCFDD5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700</a:t>
                      </a:r>
                    </a:p>
                  </p:txBody>
                </p:sp>
              </p:grp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25D0528B-E117-FBB7-06CC-5D8F9815D532}"/>
                      </a:ext>
                    </a:extLst>
                  </p:cNvPr>
                  <p:cNvGrpSpPr/>
                  <p:nvPr/>
                </p:nvGrpSpPr>
                <p:grpSpPr>
                  <a:xfrm>
                    <a:off x="10546937" y="2565543"/>
                    <a:ext cx="306174" cy="560630"/>
                    <a:chOff x="10345007" y="2476747"/>
                    <a:chExt cx="306174" cy="560630"/>
                  </a:xfrm>
                </p:grpSpPr>
                <p:grpSp>
                  <p:nvGrpSpPr>
                    <p:cNvPr id="159" name="그룹 158">
                      <a:extLst>
                        <a:ext uri="{FF2B5EF4-FFF2-40B4-BE49-F238E27FC236}">
                          <a16:creationId xmlns:a16="http://schemas.microsoft.com/office/drawing/2014/main" id="{FB5856A6-8B5F-B029-1AF0-C3A8B868E0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51417" y="2476747"/>
                      <a:ext cx="293350" cy="185462"/>
                      <a:chOff x="10351417" y="2390056"/>
                      <a:chExt cx="293350" cy="185462"/>
                    </a:xfrm>
                  </p:grpSpPr>
                  <p:sp>
                    <p:nvSpPr>
                      <p:cNvPr id="134" name="화살표: 아래쪽 133">
                        <a:extLst>
                          <a:ext uri="{FF2B5EF4-FFF2-40B4-BE49-F238E27FC236}">
                            <a16:creationId xmlns:a16="http://schemas.microsoft.com/office/drawing/2014/main" id="{837E66F3-4E7B-3906-7E1E-0FB8DBD167C1}"/>
                          </a:ext>
                        </a:extLst>
                      </p:cNvPr>
                      <p:cNvSpPr/>
                      <p:nvPr/>
                    </p:nvSpPr>
                    <p:spPr>
                      <a:xfrm rot="15149821">
                        <a:off x="10466055" y="2452058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DCF7582C-2469-43FD-E4B6-E4489554A9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51417" y="2390056"/>
                        <a:ext cx="293350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60" name="그룹 159">
                      <a:extLst>
                        <a:ext uri="{FF2B5EF4-FFF2-40B4-BE49-F238E27FC236}">
                          <a16:creationId xmlns:a16="http://schemas.microsoft.com/office/drawing/2014/main" id="{D702D08A-733B-4D2D-D63E-448DBB9B6C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45007" y="2844296"/>
                      <a:ext cx="306174" cy="193081"/>
                      <a:chOff x="10345007" y="2908799"/>
                      <a:chExt cx="306174" cy="193081"/>
                    </a:xfrm>
                  </p:grpSpPr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D8F80A3C-FD34-6769-740A-1A06B5D5E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45007" y="2994158"/>
                        <a:ext cx="306174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5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158" name="화살표: 아래쪽 157">
                        <a:extLst>
                          <a:ext uri="{FF2B5EF4-FFF2-40B4-BE49-F238E27FC236}">
                            <a16:creationId xmlns:a16="http://schemas.microsoft.com/office/drawing/2014/main" id="{26BDB05D-F9EF-8F26-5BF4-A8CBB4130DB9}"/>
                          </a:ext>
                        </a:extLst>
                      </p:cNvPr>
                      <p:cNvSpPr/>
                      <p:nvPr/>
                    </p:nvSpPr>
                    <p:spPr>
                      <a:xfrm rot="6450179" flipV="1">
                        <a:off x="10466057" y="2849413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6E6B3382-B73E-5191-3B7E-D45AE7914AA5}"/>
                </a:ext>
              </a:extLst>
            </p:cNvPr>
            <p:cNvGrpSpPr/>
            <p:nvPr/>
          </p:nvGrpSpPr>
          <p:grpSpPr>
            <a:xfrm>
              <a:off x="6274321" y="1417988"/>
              <a:ext cx="2528605" cy="335646"/>
              <a:chOff x="6274321" y="1417988"/>
              <a:chExt cx="2528605" cy="33564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AD56BA-FE37-887F-4EC2-1BE193924C8A}"/>
                  </a:ext>
                </a:extLst>
              </p:cNvPr>
              <p:cNvSpPr txBox="1"/>
              <p:nvPr/>
            </p:nvSpPr>
            <p:spPr>
              <a:xfrm>
                <a:off x="6714213" y="1417988"/>
                <a:ext cx="208871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직접 타격할 때 마다 연무 발생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D7E4C3-BF54-B2E2-5CD3-B8B15C65D1E6}"/>
                  </a:ext>
                </a:extLst>
              </p:cNvPr>
              <p:cNvSpPr txBox="1"/>
              <p:nvPr/>
            </p:nvSpPr>
            <p:spPr>
              <a:xfrm>
                <a:off x="6274321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2B45DD14-E0C6-411E-6F9B-05D26B8A5114}"/>
              </a:ext>
            </a:extLst>
          </p:cNvPr>
          <p:cNvGrpSpPr/>
          <p:nvPr/>
        </p:nvGrpSpPr>
        <p:grpSpPr>
          <a:xfrm>
            <a:off x="2768870" y="3801402"/>
            <a:ext cx="9423131" cy="2615640"/>
            <a:chOff x="2768870" y="3801213"/>
            <a:chExt cx="9423131" cy="261564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B7543A-AFC5-7243-0913-5244BC434F10}"/>
                </a:ext>
              </a:extLst>
            </p:cNvPr>
            <p:cNvSpPr txBox="1"/>
            <p:nvPr/>
          </p:nvSpPr>
          <p:spPr>
            <a:xfrm>
              <a:off x="2768871" y="3801213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②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A8A7498-675C-D7A6-1C19-21CAEFC36D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1" y="3977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24D88DC-F693-2F83-1586-95AE4B8DAE97}"/>
                </a:ext>
              </a:extLst>
            </p:cNvPr>
            <p:cNvSpPr txBox="1"/>
            <p:nvPr/>
          </p:nvSpPr>
          <p:spPr>
            <a:xfrm>
              <a:off x="3656935" y="3816602"/>
              <a:ext cx="5451346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도사가 작은 체구로 거대한 곰방대를 휘두르는 반전 매력을 지닌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스킬 액션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B9153ED-FDF2-FE2E-8CA2-EB3C35E8D839}"/>
                </a:ext>
              </a:extLst>
            </p:cNvPr>
            <p:cNvGrpSpPr/>
            <p:nvPr/>
          </p:nvGrpSpPr>
          <p:grpSpPr>
            <a:xfrm>
              <a:off x="2768870" y="4098555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EFA4A7C-61E6-4126-7ED8-D65949C1F812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E151F9-ADC1-B19F-8D2F-D1D2BF083EF5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44F3A8A-C342-AB0F-80A9-F2E3CC0B1037}"/>
                </a:ext>
              </a:extLst>
            </p:cNvPr>
            <p:cNvGrpSpPr/>
            <p:nvPr/>
          </p:nvGrpSpPr>
          <p:grpSpPr>
            <a:xfrm>
              <a:off x="3359493" y="4313608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281503-FCA6-3A95-84A7-99388E12F471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01FBCE-B823-7FAB-6EEB-617CC31447B2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8A643A3E-805C-86B4-B2D4-9F32DF581AD6}"/>
                </a:ext>
              </a:extLst>
            </p:cNvPr>
            <p:cNvSpPr/>
            <p:nvPr/>
          </p:nvSpPr>
          <p:spPr>
            <a:xfrm rot="16200000">
              <a:off x="4645086" y="5360975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DA73849-FD9C-8F9C-D198-372505B9DDCF}"/>
                </a:ext>
              </a:extLst>
            </p:cNvPr>
            <p:cNvSpPr/>
            <p:nvPr/>
          </p:nvSpPr>
          <p:spPr>
            <a:xfrm>
              <a:off x="2768870" y="4649253"/>
              <a:ext cx="1763205" cy="176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26950E6-8CE5-516C-5047-3FCA7FE9ED99}"/>
                </a:ext>
              </a:extLst>
            </p:cNvPr>
            <p:cNvSpPr/>
            <p:nvPr/>
          </p:nvSpPr>
          <p:spPr>
            <a:xfrm>
              <a:off x="2768870" y="4649255"/>
              <a:ext cx="176320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12F62F1-976B-66C7-48D7-B9231490E1C9}"/>
                </a:ext>
              </a:extLst>
            </p:cNvPr>
            <p:cNvSpPr txBox="1"/>
            <p:nvPr/>
          </p:nvSpPr>
          <p:spPr>
            <a:xfrm>
              <a:off x="3241706" y="4687532"/>
              <a:ext cx="817533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컨셉 활용</a:t>
              </a:r>
              <a:endPara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E1EDF8-4F26-3528-42FF-A00D041993B7}"/>
                </a:ext>
              </a:extLst>
            </p:cNvPr>
            <p:cNvSpPr txBox="1"/>
            <p:nvPr/>
          </p:nvSpPr>
          <p:spPr>
            <a:xfrm>
              <a:off x="3038926" y="4864308"/>
              <a:ext cx="122309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나오는 연무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096" name="그림 1095" descr="흑백, 스크린샷, 블랙, 연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051E82-3834-5969-34FC-4AD528D7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67" y="5326446"/>
              <a:ext cx="1163810" cy="808377"/>
            </a:xfrm>
            <a:prstGeom prst="rect">
              <a:avLst/>
            </a:prstGeom>
          </p:spPr>
        </p:pic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BD5558D5-FD86-80F4-3218-4A1458BCD42F}"/>
                </a:ext>
              </a:extLst>
            </p:cNvPr>
            <p:cNvSpPr/>
            <p:nvPr/>
          </p:nvSpPr>
          <p:spPr>
            <a:xfrm rot="16200000">
              <a:off x="7864826" y="5360975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185D504C-8008-A52C-6EB3-880F3AF7312B}"/>
                </a:ext>
              </a:extLst>
            </p:cNvPr>
            <p:cNvSpPr/>
            <p:nvPr/>
          </p:nvSpPr>
          <p:spPr>
            <a:xfrm>
              <a:off x="4888178" y="4649253"/>
              <a:ext cx="2863637" cy="176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CFA5741C-30D2-C635-0053-579527F87AFC}"/>
                </a:ext>
              </a:extLst>
            </p:cNvPr>
            <p:cNvSpPr/>
            <p:nvPr/>
          </p:nvSpPr>
          <p:spPr>
            <a:xfrm>
              <a:off x="4888179" y="4649254"/>
              <a:ext cx="2863635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07E2B94-4157-77CA-8E10-A06265175C1D}"/>
                </a:ext>
              </a:extLst>
            </p:cNvPr>
            <p:cNvSpPr txBox="1"/>
            <p:nvPr/>
          </p:nvSpPr>
          <p:spPr>
            <a:xfrm>
              <a:off x="5915238" y="468753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C6F6245-F394-1A5E-5328-9FFC663A1F35}"/>
                </a:ext>
              </a:extLst>
            </p:cNvPr>
            <p:cNvSpPr txBox="1"/>
            <p:nvPr/>
          </p:nvSpPr>
          <p:spPr>
            <a:xfrm>
              <a:off x="4976680" y="4864307"/>
              <a:ext cx="2686633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엔진 점화 시 발생하는 연기처럼 </a:t>
              </a:r>
              <a:r>
                <a:rPr lang="ko-KR" altLang="en-US" dirty="0"/>
                <a:t>연무</a:t>
              </a:r>
              <a:r>
                <a:rPr lang="ko-KR" altLang="en-US" dirty="0">
                  <a:solidFill>
                    <a:schemeClr val="tx1"/>
                  </a:solidFill>
                </a:rPr>
                <a:t>가 </a:t>
              </a:r>
              <a:r>
                <a:rPr lang="ko-KR" altLang="en-US" dirty="0"/>
                <a:t>추진력</a:t>
              </a:r>
              <a:r>
                <a:rPr lang="ko-KR" altLang="en-US" dirty="0">
                  <a:solidFill>
                    <a:schemeClr val="tx1"/>
                  </a:solidFill>
                </a:rPr>
                <a:t>이 될 수 있지 않을까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237B38-294F-9BBA-185F-A1D330D5E230}"/>
                </a:ext>
              </a:extLst>
            </p:cNvPr>
            <p:cNvGrpSpPr/>
            <p:nvPr/>
          </p:nvGrpSpPr>
          <p:grpSpPr>
            <a:xfrm>
              <a:off x="5130904" y="5264249"/>
              <a:ext cx="2378185" cy="1071916"/>
              <a:chOff x="5391556" y="5386146"/>
              <a:chExt cx="2378185" cy="107191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C38E71F-9EF6-95AE-C9F0-3814A2420256}"/>
                  </a:ext>
                </a:extLst>
              </p:cNvPr>
              <p:cNvGrpSpPr/>
              <p:nvPr/>
            </p:nvGrpSpPr>
            <p:grpSpPr>
              <a:xfrm>
                <a:off x="5391556" y="5390658"/>
                <a:ext cx="1072979" cy="1067404"/>
                <a:chOff x="5234176" y="5390658"/>
                <a:chExt cx="1072979" cy="1067404"/>
              </a:xfrm>
            </p:grpSpPr>
            <p:pic>
              <p:nvPicPr>
                <p:cNvPr id="1026" name="Picture 2" descr="/사진=디디다 컴퍼니 제공">
                  <a:extLst>
                    <a:ext uri="{FF2B5EF4-FFF2-40B4-BE49-F238E27FC236}">
                      <a16:creationId xmlns:a16="http://schemas.microsoft.com/office/drawing/2014/main" id="{52BACFB4-E380-F7AB-E524-3FB1B48558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72" t="14834" r="21957"/>
                <a:stretch>
                  <a:fillRect/>
                </a:stretch>
              </p:blipFill>
              <p:spPr bwMode="auto">
                <a:xfrm>
                  <a:off x="5234176" y="5390658"/>
                  <a:ext cx="1072979" cy="812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9FB87D1-D19C-98F4-088E-4E826AC1BED8}"/>
                    </a:ext>
                  </a:extLst>
                </p:cNvPr>
                <p:cNvSpPr txBox="1"/>
                <p:nvPr/>
              </p:nvSpPr>
              <p:spPr>
                <a:xfrm>
                  <a:off x="5479720" y="6242618"/>
                  <a:ext cx="581891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추진력 예시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1&gt;</a:t>
                  </a:r>
                </a:p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엔진 점화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541BCC3-10A1-FEE2-763A-A2D90ED3AA9F}"/>
                  </a:ext>
                </a:extLst>
              </p:cNvPr>
              <p:cNvGrpSpPr/>
              <p:nvPr/>
            </p:nvGrpSpPr>
            <p:grpSpPr>
              <a:xfrm>
                <a:off x="6744056" y="5386146"/>
                <a:ext cx="1025685" cy="1071916"/>
                <a:chOff x="6715140" y="5386146"/>
                <a:chExt cx="1025685" cy="1071916"/>
              </a:xfrm>
            </p:grpSpPr>
            <p:pic>
              <p:nvPicPr>
                <p:cNvPr id="1028" name="Picture 4" descr="15124800067_2ef6db28fc_o">
                  <a:extLst>
                    <a:ext uri="{FF2B5EF4-FFF2-40B4-BE49-F238E27FC236}">
                      <a16:creationId xmlns:a16="http://schemas.microsoft.com/office/drawing/2014/main" id="{A046588C-D176-78A6-49D9-FF64044EC7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584" t="20856" r="27191" b="43131"/>
                <a:stretch>
                  <a:fillRect/>
                </a:stretch>
              </p:blipFill>
              <p:spPr bwMode="auto">
                <a:xfrm>
                  <a:off x="6715140" y="5386146"/>
                  <a:ext cx="1025685" cy="812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57A9D0A-B650-247F-84ED-BE05FEEFA702}"/>
                    </a:ext>
                  </a:extLst>
                </p:cNvPr>
                <p:cNvSpPr txBox="1"/>
                <p:nvPr/>
              </p:nvSpPr>
              <p:spPr>
                <a:xfrm>
                  <a:off x="6930625" y="6242618"/>
                  <a:ext cx="594715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추진력 예시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2&gt;</a:t>
                  </a:r>
                </a:p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플라이보드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F18958E4-A1D3-E6C2-FCEF-7DCEB3D3EE73}"/>
                </a:ext>
              </a:extLst>
            </p:cNvPr>
            <p:cNvSpPr/>
            <p:nvPr/>
          </p:nvSpPr>
          <p:spPr>
            <a:xfrm>
              <a:off x="8107917" y="4649253"/>
              <a:ext cx="3182508" cy="176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C94583D0-7964-606E-6262-CD7ECF6A8909}"/>
                </a:ext>
              </a:extLst>
            </p:cNvPr>
            <p:cNvSpPr/>
            <p:nvPr/>
          </p:nvSpPr>
          <p:spPr>
            <a:xfrm>
              <a:off x="8107918" y="4649255"/>
              <a:ext cx="3182507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33D1ADC3-CC5B-FA59-771C-6A1832CD2834}"/>
                </a:ext>
              </a:extLst>
            </p:cNvPr>
            <p:cNvSpPr txBox="1"/>
            <p:nvPr/>
          </p:nvSpPr>
          <p:spPr>
            <a:xfrm>
              <a:off x="9246323" y="4687532"/>
              <a:ext cx="90569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1144" name="그룹 1143">
              <a:extLst>
                <a:ext uri="{FF2B5EF4-FFF2-40B4-BE49-F238E27FC236}">
                  <a16:creationId xmlns:a16="http://schemas.microsoft.com/office/drawing/2014/main" id="{0766F537-42C2-D1FB-EE0E-EC6F601257DD}"/>
                </a:ext>
              </a:extLst>
            </p:cNvPr>
            <p:cNvGrpSpPr/>
            <p:nvPr/>
          </p:nvGrpSpPr>
          <p:grpSpPr>
            <a:xfrm>
              <a:off x="8286925" y="4864308"/>
              <a:ext cx="2824492" cy="324746"/>
              <a:chOff x="9380030" y="2109773"/>
              <a:chExt cx="2824492" cy="324746"/>
            </a:xfrm>
          </p:grpSpPr>
          <p:sp>
            <p:nvSpPr>
              <p:cNvPr id="1142" name="TextBox 1141">
                <a:extLst>
                  <a:ext uri="{FF2B5EF4-FFF2-40B4-BE49-F238E27FC236}">
                    <a16:creationId xmlns:a16="http://schemas.microsoft.com/office/drawing/2014/main" id="{5EB742ED-2B62-BC51-47E4-898BFA2242D3}"/>
                  </a:ext>
                </a:extLst>
              </p:cNvPr>
              <p:cNvSpPr txBox="1"/>
              <p:nvPr/>
            </p:nvSpPr>
            <p:spPr>
              <a:xfrm>
                <a:off x="9380030" y="2109773"/>
                <a:ext cx="28244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곰방대에서 뿜어져 나오는 </a:t>
                </a:r>
                <a:r>
                  <a:rPr lang="ko-KR" altLang="en-US" dirty="0"/>
                  <a:t>연무가 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되어 </a:t>
                </a:r>
                <a:r>
                  <a:rPr lang="ko-KR" altLang="en-US" dirty="0"/>
                  <a:t>캐릭터의 움직임을 보조</a:t>
                </a:r>
                <a:endParaRPr lang="en-US" altLang="ko-KR" dirty="0"/>
              </a:p>
            </p:txBody>
          </p:sp>
          <p:sp>
            <p:nvSpPr>
              <p:cNvPr id="1143" name="TextBox 1142">
                <a:extLst>
                  <a:ext uri="{FF2B5EF4-FFF2-40B4-BE49-F238E27FC236}">
                    <a16:creationId xmlns:a16="http://schemas.microsoft.com/office/drawing/2014/main" id="{F48C9F4C-3E09-D914-C692-81A3850E6841}"/>
                  </a:ext>
                </a:extLst>
              </p:cNvPr>
              <p:cNvSpPr txBox="1"/>
              <p:nvPr/>
            </p:nvSpPr>
            <p:spPr>
              <a:xfrm>
                <a:off x="9702232" y="2326797"/>
                <a:ext cx="2180084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거대한 무기를 휘두르는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컨셉의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설득력 증가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77A556-4DC7-32C1-E0B7-7C4FEB89A11A}"/>
                </a:ext>
              </a:extLst>
            </p:cNvPr>
            <p:cNvGrpSpPr/>
            <p:nvPr/>
          </p:nvGrpSpPr>
          <p:grpSpPr>
            <a:xfrm>
              <a:off x="8415687" y="5359520"/>
              <a:ext cx="2658409" cy="976645"/>
              <a:chOff x="8931833" y="5499854"/>
              <a:chExt cx="2658409" cy="976645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2746C41-37F3-C13E-53B3-5137AA12FFD9}"/>
                  </a:ext>
                </a:extLst>
              </p:cNvPr>
              <p:cNvGrpSpPr/>
              <p:nvPr/>
            </p:nvGrpSpPr>
            <p:grpSpPr>
              <a:xfrm>
                <a:off x="10317458" y="5499854"/>
                <a:ext cx="1272784" cy="976645"/>
                <a:chOff x="10295490" y="5499854"/>
                <a:chExt cx="1272784" cy="976645"/>
              </a:xfrm>
            </p:grpSpPr>
            <p:pic>
              <p:nvPicPr>
                <p:cNvPr id="1104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18ED91ED-6910-391A-4A95-DB6A749039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36977"/>
                <a:stretch>
                  <a:fillRect/>
                </a:stretch>
              </p:blipFill>
              <p:spPr bwMode="auto">
                <a:xfrm>
                  <a:off x="10403768" y="5499854"/>
                  <a:ext cx="1056228" cy="7364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B6F3FE51-AE7E-9490-3B32-A551B43E1CC2}"/>
                    </a:ext>
                  </a:extLst>
                </p:cNvPr>
                <p:cNvSpPr txBox="1"/>
                <p:nvPr/>
              </p:nvSpPr>
              <p:spPr>
                <a:xfrm>
                  <a:off x="10295490" y="6261055"/>
                  <a:ext cx="1272784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추진력을 얻는 무기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엑셀 엑스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몬스터 헌터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익스플로어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C93CD67-A7A3-9203-B77C-DA68BD4A94F7}"/>
                  </a:ext>
                </a:extLst>
              </p:cNvPr>
              <p:cNvGrpSpPr/>
              <p:nvPr/>
            </p:nvGrpSpPr>
            <p:grpSpPr>
              <a:xfrm>
                <a:off x="8931833" y="5499854"/>
                <a:ext cx="1166731" cy="976645"/>
                <a:chOff x="8805637" y="5499854"/>
                <a:chExt cx="1166731" cy="976645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B4E31DAD-201B-22C7-EE4C-D7C5F075C9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05637" y="5499854"/>
                  <a:ext cx="1166731" cy="738000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46E7096-F083-50A4-E3D7-0A28F524242F}"/>
                    </a:ext>
                  </a:extLst>
                </p:cNvPr>
                <p:cNvSpPr txBox="1"/>
                <p:nvPr/>
              </p:nvSpPr>
              <p:spPr>
                <a:xfrm>
                  <a:off x="9041151" y="626105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움직임 보조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아이언맨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AB9D2911-2F1D-0D84-6917-A38B61716640}"/>
                </a:ext>
              </a:extLst>
            </p:cNvPr>
            <p:cNvGrpSpPr/>
            <p:nvPr/>
          </p:nvGrpSpPr>
          <p:grpSpPr>
            <a:xfrm>
              <a:off x="5942500" y="4313608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F0086AB-879F-D14F-3251-9536B316EC3D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36DCFD-420C-83C3-41AA-3FB606013818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F71524-0A39-59C6-FC38-03A2A2932C29}"/>
              </a:ext>
            </a:extLst>
          </p:cNvPr>
          <p:cNvGrpSpPr/>
          <p:nvPr/>
        </p:nvGrpSpPr>
        <p:grpSpPr>
          <a:xfrm>
            <a:off x="1746388" y="6496355"/>
            <a:ext cx="2081978" cy="234048"/>
            <a:chOff x="131068" y="6812931"/>
            <a:chExt cx="2081978" cy="2340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AD303C-1EB6-C35D-1476-226D0C43C54C}"/>
                </a:ext>
              </a:extLst>
            </p:cNvPr>
            <p:cNvSpPr txBox="1"/>
            <p:nvPr/>
          </p:nvSpPr>
          <p:spPr>
            <a:xfrm>
              <a:off x="436919" y="6893091"/>
              <a:ext cx="177612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모음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(One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hlinkClick r:id="rId15" tooltip="문서 열기"/>
              <a:extLst>
                <a:ext uri="{FF2B5EF4-FFF2-40B4-BE49-F238E27FC236}">
                  <a16:creationId xmlns:a16="http://schemas.microsoft.com/office/drawing/2014/main" id="{6F5CABC0-6CCE-8D40-F7BE-5B2C769A1C4A}"/>
                </a:ext>
              </a:extLst>
            </p:cNvPr>
            <p:cNvSpPr/>
            <p:nvPr/>
          </p:nvSpPr>
          <p:spPr>
            <a:xfrm>
              <a:off x="131068" y="6812932"/>
              <a:ext cx="2081978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F8E9A69-ED66-3F0E-51B5-DFFD5FC56541}"/>
                </a:ext>
              </a:extLst>
            </p:cNvPr>
            <p:cNvGrpSpPr/>
            <p:nvPr/>
          </p:nvGrpSpPr>
          <p:grpSpPr>
            <a:xfrm>
              <a:off x="131069" y="6812931"/>
              <a:ext cx="251601" cy="234047"/>
              <a:chOff x="5484238" y="4698298"/>
              <a:chExt cx="243810" cy="226800"/>
            </a:xfrm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26395848-3C5B-7BBD-D530-358F7BF90B40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7E5C5B31-42B9-19E8-2886-EFC8EFBC5076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4858C043-56E3-D091-6500-9147BA684FDD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A85DAC91-DE07-B5E4-58DB-3A4B909FB14E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D55485C9-9054-95FB-4252-CF31ABF77B1D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879DA543-A33A-6733-AC21-82094C8AFA9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1993ED04-FE4A-7451-D2B4-E68263CD9306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E4847102-3F57-E432-B066-F8BEE8D07BAC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F74B444A-1427-155C-FF31-D71EB803D2EE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2B16FC9E-2CEA-A4CC-A3C6-608D38190A66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7CF199A-0E79-905E-6DE8-7B8997C9A9AD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6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179D-59AC-2CF6-829C-B57F2638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AA0D34-0805-E6EC-7098-D0103ED3F8D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2F76D3D-F666-8DB2-CAE3-A250560A20B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27BAEE-CD52-C7D6-89DA-5FA7EE22A4F4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E965DE4-8CB9-EE51-6F8B-64880E3BFE1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AD31214-BC92-E39F-CF2E-C895EEDDDEF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721E1DC-B51F-DC6F-757B-680DA682FB22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70493DC-016D-E520-197B-B75AF6709431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90912F-7090-8BF4-8AFA-A80CA2664F72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B63658D-5E0D-0EF0-FC06-8B41B51CAF2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2C6B92-574B-F06B-896B-B5B1C7E95B2E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33A93AC-7BC1-473A-283B-105C6FC50FA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A7C1E54-00BC-F482-AE9F-0E5F56E3BD9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BA9D24-07B1-C413-8004-D7619A48FF1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FB67AA-788E-1D94-2251-576B1467EE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82AE26C-B918-6605-448E-494A63AF91F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0CA96D8-8136-CF1F-BA61-141CDCCBD02F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71EA116-8FAD-D693-3360-665E47B033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64A8E1A-C2E5-10D1-50F4-4093E3FCF4F1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FAA365-9733-E65A-6EAB-AC19BA3C3823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B59AA27-DB34-5971-CB3E-E5DA52945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10ABED9-9FD6-5D00-8A28-B6A79A642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141B3EF-0EA8-78A1-9871-082394DB0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D9F360C-B275-9E71-C64F-E9D2947E0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A783253-B206-77A3-8E25-80C7C17EA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D87A64C-8389-E39C-7520-D7A58B26B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7AF460-ABF3-0850-6F2E-296D593D6279}"/>
              </a:ext>
            </a:extLst>
          </p:cNvPr>
          <p:cNvGrpSpPr/>
          <p:nvPr/>
        </p:nvGrpSpPr>
        <p:grpSpPr>
          <a:xfrm>
            <a:off x="192088" y="6498724"/>
            <a:ext cx="1440000" cy="234048"/>
            <a:chOff x="270364" y="6143035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2FB572-2F1D-8C7B-6E77-1AEB3F199776}"/>
                </a:ext>
              </a:extLst>
            </p:cNvPr>
            <p:cNvGrpSpPr/>
            <p:nvPr/>
          </p:nvGrpSpPr>
          <p:grpSpPr>
            <a:xfrm>
              <a:off x="270364" y="6143035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0997D-F197-E124-38E4-B23958BAB118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48E9FA9F-C302-59C8-E730-28A159984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56D1104E-2414-A642-F5C4-BDD53C3E75F6}"/>
                </a:ext>
              </a:extLst>
            </p:cNvPr>
            <p:cNvSpPr/>
            <p:nvPr/>
          </p:nvSpPr>
          <p:spPr>
            <a:xfrm>
              <a:off x="270364" y="6143035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0B1E0E9-7490-14F0-2503-8D218BA6EDA4}"/>
              </a:ext>
            </a:extLst>
          </p:cNvPr>
          <p:cNvGrpSpPr/>
          <p:nvPr/>
        </p:nvGrpSpPr>
        <p:grpSpPr>
          <a:xfrm>
            <a:off x="2768870" y="905593"/>
            <a:ext cx="9423130" cy="176748"/>
            <a:chOff x="2768870" y="3969728"/>
            <a:chExt cx="9423130" cy="17674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B63915B-324C-DC6F-DC24-92F48846EF0B}"/>
                </a:ext>
              </a:extLst>
            </p:cNvPr>
            <p:cNvSpPr txBox="1"/>
            <p:nvPr/>
          </p:nvSpPr>
          <p:spPr>
            <a:xfrm>
              <a:off x="2768870" y="3969728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①</a:t>
              </a:r>
              <a:endParaRPr lang="en-US" altLang="ko-KR" dirty="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EAE887C4-DF33-E11F-5D6C-0EAAE43FA73D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4146476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2494C45-B8CB-CD00-7448-B971A4B02EB6}"/>
                </a:ext>
              </a:extLst>
            </p:cNvPr>
            <p:cNvSpPr txBox="1"/>
            <p:nvPr/>
          </p:nvSpPr>
          <p:spPr>
            <a:xfrm>
              <a:off x="3656934" y="3985117"/>
              <a:ext cx="882788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컨셉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BB1260D-46D3-BE08-A2C0-E5713D1A3FE0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2AE500C-5BE2-77F2-0D42-0A470C3CF967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DA58A97-06D0-9114-5DC2-B8EF018D760B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45D4B-483C-E8E2-7A87-FBDF283C3FDA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AA2A3-DBF1-6CBD-09E7-737ED4F1925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EF1F6A56-C6D9-40DC-F3E7-EC5E0965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DC4F703-5197-CE56-B498-7B128856950D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81F00B-6175-5906-C0D6-75C760EFBBD4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671050-E7C4-C5CB-F614-FE057300C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C25E4A1-C3C2-A2EC-BF13-FC288F531BE1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8D962C-AE2B-F76F-B3D4-A693D4A417AA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55DD8-E4B6-101F-DC9E-783B57340736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8D5F2EB-3BE7-B177-F597-6F7213189E7C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4A83E32-28F1-60A1-3075-558CBEE2A6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D64F2E0-B3AB-C7C2-C41F-FC554B4FEA1B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D94FD567-A24D-FC4E-B169-A2C572C028D7}"/>
              </a:ext>
            </a:extLst>
          </p:cNvPr>
          <p:cNvSpPr/>
          <p:nvPr/>
        </p:nvSpPr>
        <p:spPr>
          <a:xfrm rot="16200000">
            <a:off x="5896701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A8E80860-C580-A641-C1C3-FAFF06D4C030}"/>
              </a:ext>
            </a:extLst>
          </p:cNvPr>
          <p:cNvSpPr/>
          <p:nvPr/>
        </p:nvSpPr>
        <p:spPr>
          <a:xfrm>
            <a:off x="6171169" y="1753633"/>
            <a:ext cx="2088712" cy="16267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144907B-921A-9536-D029-FFB2A27B107E}"/>
              </a:ext>
            </a:extLst>
          </p:cNvPr>
          <p:cNvSpPr/>
          <p:nvPr/>
        </p:nvSpPr>
        <p:spPr>
          <a:xfrm>
            <a:off x="6171170" y="1753634"/>
            <a:ext cx="2088711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976222D-A975-BDE2-ED0D-D033A02A36FF}"/>
              </a:ext>
            </a:extLst>
          </p:cNvPr>
          <p:cNvSpPr txBox="1"/>
          <p:nvPr/>
        </p:nvSpPr>
        <p:spPr>
          <a:xfrm>
            <a:off x="6810767" y="1791911"/>
            <a:ext cx="80951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아이디어 획득</a:t>
            </a:r>
            <a:endParaRPr lang="en-US" altLang="ko-KR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568CC5A-34C6-88BC-69F9-779A2FC1C1C4}"/>
              </a:ext>
            </a:extLst>
          </p:cNvPr>
          <p:cNvSpPr txBox="1"/>
          <p:nvPr/>
        </p:nvSpPr>
        <p:spPr>
          <a:xfrm>
            <a:off x="6559897" y="1968687"/>
            <a:ext cx="1311256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가을의 분위기</a:t>
            </a:r>
            <a:r>
              <a:rPr lang="ko-KR" altLang="en-US" dirty="0">
                <a:solidFill>
                  <a:schemeClr val="tx1"/>
                </a:solidFill>
              </a:rPr>
              <a:t>가 느껴지는 클래스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8B3E7B4C-2BBE-2570-7304-1C1E819A3B58}"/>
              </a:ext>
            </a:extLst>
          </p:cNvPr>
          <p:cNvSpPr/>
          <p:nvPr/>
        </p:nvSpPr>
        <p:spPr>
          <a:xfrm rot="16200000">
            <a:off x="8428384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04F13B-1FEA-2F3A-BFAC-05B42A802F45}"/>
              </a:ext>
            </a:extLst>
          </p:cNvPr>
          <p:cNvSpPr/>
          <p:nvPr/>
        </p:nvSpPr>
        <p:spPr>
          <a:xfrm>
            <a:off x="8648607" y="1753634"/>
            <a:ext cx="2719277" cy="162673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6D19580-E0D2-C973-9916-7CFF8A3C8300}"/>
              </a:ext>
            </a:extLst>
          </p:cNvPr>
          <p:cNvSpPr/>
          <p:nvPr/>
        </p:nvSpPr>
        <p:spPr>
          <a:xfrm>
            <a:off x="8648608" y="1753634"/>
            <a:ext cx="2719275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E42EEE-8BF0-A95C-74B7-7B220FEF09D3}"/>
              </a:ext>
            </a:extLst>
          </p:cNvPr>
          <p:cNvSpPr txBox="1"/>
          <p:nvPr/>
        </p:nvSpPr>
        <p:spPr>
          <a:xfrm>
            <a:off x="9552992" y="1791911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(3) </a:t>
            </a:r>
            <a:r>
              <a:rPr lang="ko-KR" altLang="en-US" dirty="0"/>
              <a:t>아이디어 구체화</a:t>
            </a:r>
            <a:endParaRPr lang="en-US" altLang="ko-KR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A5D31B0-07AF-B607-C490-A81F5DCF2681}"/>
              </a:ext>
            </a:extLst>
          </p:cNvPr>
          <p:cNvGrpSpPr/>
          <p:nvPr/>
        </p:nvGrpSpPr>
        <p:grpSpPr>
          <a:xfrm>
            <a:off x="8917402" y="1968687"/>
            <a:ext cx="2181686" cy="324746"/>
            <a:chOff x="9090123" y="2113237"/>
            <a:chExt cx="2181686" cy="324746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ADB10F1-1BD1-008C-8F84-75BAFE44F8F6}"/>
                </a:ext>
              </a:extLst>
            </p:cNvPr>
            <p:cNvSpPr txBox="1"/>
            <p:nvPr/>
          </p:nvSpPr>
          <p:spPr>
            <a:xfrm>
              <a:off x="9090123" y="2113237"/>
              <a:ext cx="218168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ko-KR" altLang="en-US" dirty="0"/>
                <a:t>타격마다</a:t>
              </a:r>
              <a:r>
                <a:rPr lang="ko-KR" altLang="en-US" dirty="0">
                  <a:solidFill>
                    <a:schemeClr val="tx1"/>
                  </a:solidFill>
                </a:rPr>
                <a:t> 연무가 발생하여 아군 전체에게 </a:t>
              </a:r>
              <a:r>
                <a:rPr lang="ko-KR" altLang="en-US" dirty="0"/>
                <a:t>보호막을 부여</a:t>
              </a:r>
              <a:endParaRPr lang="en-US" altLang="ko-KR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1B72FEF-5CC5-8177-CB1C-ABAFAE8F6A6E}"/>
                </a:ext>
              </a:extLst>
            </p:cNvPr>
            <p:cNvSpPr txBox="1"/>
            <p:nvPr/>
          </p:nvSpPr>
          <p:spPr>
            <a:xfrm>
              <a:off x="9459618" y="2330261"/>
              <a:ext cx="1442703" cy="10772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횟수가 증가할 수록 보호막 수치 증가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30E7CE4-7A6A-017B-6AB4-F5BB511E3C62}"/>
              </a:ext>
            </a:extLst>
          </p:cNvPr>
          <p:cNvGrpSpPr/>
          <p:nvPr/>
        </p:nvGrpSpPr>
        <p:grpSpPr>
          <a:xfrm>
            <a:off x="5910440" y="1417988"/>
            <a:ext cx="3161791" cy="335646"/>
            <a:chOff x="6274321" y="1417988"/>
            <a:chExt cx="3161791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FD521C-B7E8-CCE2-65EC-F624555DB69F}"/>
                </a:ext>
              </a:extLst>
            </p:cNvPr>
            <p:cNvSpPr txBox="1"/>
            <p:nvPr/>
          </p:nvSpPr>
          <p:spPr>
            <a:xfrm>
              <a:off x="6714213" y="1417988"/>
              <a:ext cx="2721899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9D44A4-7B5C-523F-0EE7-89589F365D96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BC56F361-8AFD-B58A-6D72-A7F80A26AE8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0" name="Picture 8">
            <a:extLst>
              <a:ext uri="{FF2B5EF4-FFF2-40B4-BE49-F238E27FC236}">
                <a16:creationId xmlns:a16="http://schemas.microsoft.com/office/drawing/2014/main" id="{72A32856-9D69-3629-AAC4-16653135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10600"/>
          <a:stretch/>
        </p:blipFill>
        <p:spPr bwMode="auto">
          <a:xfrm>
            <a:off x="6289173" y="2255912"/>
            <a:ext cx="1852704" cy="102640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E07604C1-7DFA-FADF-6F03-2BBDF7B5E35E}"/>
              </a:ext>
            </a:extLst>
          </p:cNvPr>
          <p:cNvSpPr txBox="1"/>
          <p:nvPr/>
        </p:nvSpPr>
        <p:spPr>
          <a:xfrm>
            <a:off x="2768871" y="3801402"/>
            <a:ext cx="88806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</a:t>
            </a:r>
            <a:endParaRPr lang="en-US" altLang="ko-KR" dirty="0"/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6D1D886F-73B3-4799-7206-308FB3A436D0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B21A7130-810A-B18D-2BAF-1D355DE7C5F6}"/>
              </a:ext>
            </a:extLst>
          </p:cNvPr>
          <p:cNvSpPr txBox="1"/>
          <p:nvPr/>
        </p:nvSpPr>
        <p:spPr>
          <a:xfrm>
            <a:off x="3656935" y="3816791"/>
            <a:ext cx="545134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작은 체구로 거대한 곰방대를 휘두르는 반전 매력을 지닌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스킬 액션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E98FD31A-ED53-5ECB-F0B2-91E1734ED82D}"/>
              </a:ext>
            </a:extLst>
          </p:cNvPr>
          <p:cNvGrpSpPr/>
          <p:nvPr/>
        </p:nvGrpSpPr>
        <p:grpSpPr>
          <a:xfrm>
            <a:off x="2768870" y="4098744"/>
            <a:ext cx="9423131" cy="215053"/>
            <a:chOff x="2768869" y="2025191"/>
            <a:chExt cx="9423131" cy="215053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D845B39E-A8C2-9C80-96E9-18F43055526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4411316C-F876-325F-CE6A-4400824C825A}"/>
                </a:ext>
              </a:extLst>
            </p:cNvPr>
            <p:cNvSpPr txBox="1"/>
            <p:nvPr/>
          </p:nvSpPr>
          <p:spPr>
            <a:xfrm>
              <a:off x="2768869" y="2055773"/>
              <a:ext cx="58579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소녀가 거대하고 무거운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둔기류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무기를 손 쉽게 휘두르는 액션은 몰입감이 떨어지는 것 같다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CA3C9D63-5AF8-2A43-4026-CC2DBAA672D8}"/>
              </a:ext>
            </a:extLst>
          </p:cNvPr>
          <p:cNvGrpSpPr/>
          <p:nvPr/>
        </p:nvGrpSpPr>
        <p:grpSpPr>
          <a:xfrm>
            <a:off x="3359493" y="4313797"/>
            <a:ext cx="2583007" cy="335646"/>
            <a:chOff x="3377576" y="1473652"/>
            <a:chExt cx="2583007" cy="335646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3C99F0FE-39D8-167C-805D-1BAD803E806E}"/>
                </a:ext>
              </a:extLst>
            </p:cNvPr>
            <p:cNvSpPr txBox="1"/>
            <p:nvPr/>
          </p:nvSpPr>
          <p:spPr>
            <a:xfrm>
              <a:off x="3573711" y="1473652"/>
              <a:ext cx="238687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무기에서 뿜어져 나오는 연무를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F9F85C3E-9BD2-C533-09FC-C35BEBA2C867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316" name="화살표: 아래쪽 315">
            <a:extLst>
              <a:ext uri="{FF2B5EF4-FFF2-40B4-BE49-F238E27FC236}">
                <a16:creationId xmlns:a16="http://schemas.microsoft.com/office/drawing/2014/main" id="{255BCD70-44F4-5B6A-D9BB-A354F307242F}"/>
              </a:ext>
            </a:extLst>
          </p:cNvPr>
          <p:cNvSpPr/>
          <p:nvPr/>
        </p:nvSpPr>
        <p:spPr>
          <a:xfrm rot="16200000">
            <a:off x="464508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1455037-E4F4-CF74-3733-FC2FBA8BFFF7}"/>
              </a:ext>
            </a:extLst>
          </p:cNvPr>
          <p:cNvSpPr/>
          <p:nvPr/>
        </p:nvSpPr>
        <p:spPr>
          <a:xfrm>
            <a:off x="2768870" y="4649442"/>
            <a:ext cx="1763205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B9C9369-2CCD-D5FE-30F6-72CDF2CEC5FD}"/>
              </a:ext>
            </a:extLst>
          </p:cNvPr>
          <p:cNvSpPr/>
          <p:nvPr/>
        </p:nvSpPr>
        <p:spPr>
          <a:xfrm>
            <a:off x="2768870" y="4649444"/>
            <a:ext cx="176320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D197C87-346A-521E-9E32-369D1166358B}"/>
              </a:ext>
            </a:extLst>
          </p:cNvPr>
          <p:cNvSpPr txBox="1"/>
          <p:nvPr/>
        </p:nvSpPr>
        <p:spPr>
          <a:xfrm>
            <a:off x="3241706" y="4687721"/>
            <a:ext cx="81753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 컨셉 활용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2BAA87-A05C-DC3D-25B3-8A468627540B}"/>
              </a:ext>
            </a:extLst>
          </p:cNvPr>
          <p:cNvSpPr txBox="1"/>
          <p:nvPr/>
        </p:nvSpPr>
        <p:spPr>
          <a:xfrm>
            <a:off x="3038926" y="4864497"/>
            <a:ext cx="1223092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곰방대에서 뿜어져 나오는 연무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2" name="화살표: 아래쪽 321">
            <a:extLst>
              <a:ext uri="{FF2B5EF4-FFF2-40B4-BE49-F238E27FC236}">
                <a16:creationId xmlns:a16="http://schemas.microsoft.com/office/drawing/2014/main" id="{933B0AA5-EC94-86DC-A2C9-CD69776A265E}"/>
              </a:ext>
            </a:extLst>
          </p:cNvPr>
          <p:cNvSpPr/>
          <p:nvPr/>
        </p:nvSpPr>
        <p:spPr>
          <a:xfrm rot="16200000">
            <a:off x="786482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8845889D-71D4-865E-0881-10B2CD601B40}"/>
              </a:ext>
            </a:extLst>
          </p:cNvPr>
          <p:cNvSpPr/>
          <p:nvPr/>
        </p:nvSpPr>
        <p:spPr>
          <a:xfrm>
            <a:off x="4888178" y="4649442"/>
            <a:ext cx="2863637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7D04E167-92C6-4CA6-84BD-039B190A8C98}"/>
              </a:ext>
            </a:extLst>
          </p:cNvPr>
          <p:cNvSpPr/>
          <p:nvPr/>
        </p:nvSpPr>
        <p:spPr>
          <a:xfrm>
            <a:off x="4888179" y="4649443"/>
            <a:ext cx="2863635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B9F3847-8469-CD21-E647-E0058C54CE65}"/>
              </a:ext>
            </a:extLst>
          </p:cNvPr>
          <p:cNvSpPr txBox="1"/>
          <p:nvPr/>
        </p:nvSpPr>
        <p:spPr>
          <a:xfrm>
            <a:off x="5915238" y="4687720"/>
            <a:ext cx="80951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아이디어 획득</a:t>
            </a:r>
            <a:endParaRPr lang="en-US" altLang="ko-KR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68BDCCD9-7C73-686C-9683-0011AAB2F2F6}"/>
              </a:ext>
            </a:extLst>
          </p:cNvPr>
          <p:cNvSpPr txBox="1"/>
          <p:nvPr/>
        </p:nvSpPr>
        <p:spPr>
          <a:xfrm>
            <a:off x="4976680" y="4864496"/>
            <a:ext cx="2686633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엔진 점화 시 발생하는 연기처럼 </a:t>
            </a:r>
            <a:r>
              <a:rPr lang="ko-KR" altLang="en-US" dirty="0"/>
              <a:t>연무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/>
              <a:t>추진력</a:t>
            </a:r>
            <a:r>
              <a:rPr lang="ko-KR" altLang="en-US" dirty="0">
                <a:solidFill>
                  <a:schemeClr val="tx1"/>
                </a:solidFill>
              </a:rPr>
              <a:t>이 될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E9A6BE52-6FA9-BA41-9D5C-063AA8520D0F}"/>
              </a:ext>
            </a:extLst>
          </p:cNvPr>
          <p:cNvSpPr/>
          <p:nvPr/>
        </p:nvSpPr>
        <p:spPr>
          <a:xfrm>
            <a:off x="8107917" y="4649442"/>
            <a:ext cx="3182508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DE31A1D8-BE2C-F2C6-9A2D-506AA0FDDA22}"/>
              </a:ext>
            </a:extLst>
          </p:cNvPr>
          <p:cNvSpPr/>
          <p:nvPr/>
        </p:nvSpPr>
        <p:spPr>
          <a:xfrm>
            <a:off x="8107918" y="4649444"/>
            <a:ext cx="3182507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C0DEAF5-0358-57B3-6524-9F99B39A2080}"/>
              </a:ext>
            </a:extLst>
          </p:cNvPr>
          <p:cNvSpPr txBox="1"/>
          <p:nvPr/>
        </p:nvSpPr>
        <p:spPr>
          <a:xfrm>
            <a:off x="9246323" y="4687721"/>
            <a:ext cx="90569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(3) </a:t>
            </a:r>
            <a:r>
              <a:rPr lang="ko-KR" altLang="en-US" dirty="0"/>
              <a:t>아이디어 구체화</a:t>
            </a:r>
            <a:endParaRPr lang="en-US" altLang="ko-KR" dirty="0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A64CBCE7-B69B-6F28-E4D7-2F513B8146F0}"/>
              </a:ext>
            </a:extLst>
          </p:cNvPr>
          <p:cNvGrpSpPr/>
          <p:nvPr/>
        </p:nvGrpSpPr>
        <p:grpSpPr>
          <a:xfrm>
            <a:off x="8286925" y="4864497"/>
            <a:ext cx="2824492" cy="324746"/>
            <a:chOff x="9380030" y="2109773"/>
            <a:chExt cx="2824492" cy="324746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6AEB6E2-3E6F-1901-2733-DDC095C38B64}"/>
                </a:ext>
              </a:extLst>
            </p:cNvPr>
            <p:cNvSpPr txBox="1"/>
            <p:nvPr/>
          </p:nvSpPr>
          <p:spPr>
            <a:xfrm>
              <a:off x="9380030" y="2109773"/>
              <a:ext cx="282449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곰방대에서 뿜어져 나오는 </a:t>
              </a:r>
              <a:r>
                <a:rPr lang="ko-KR" altLang="en-US" dirty="0"/>
                <a:t>연무가 추진력</a:t>
              </a:r>
              <a:r>
                <a:rPr lang="ko-KR" altLang="en-US" dirty="0">
                  <a:solidFill>
                    <a:schemeClr val="tx1"/>
                  </a:solidFill>
                </a:rPr>
                <a:t>이 되어 </a:t>
              </a:r>
              <a:r>
                <a:rPr lang="ko-KR" altLang="en-US" dirty="0"/>
                <a:t>캐릭터의 움직임을 보조</a:t>
              </a:r>
              <a:endParaRPr lang="en-US" altLang="ko-KR" dirty="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FAD7B2C7-C0F2-7A4E-B36B-6C4604E8BBBF}"/>
                </a:ext>
              </a:extLst>
            </p:cNvPr>
            <p:cNvSpPr txBox="1"/>
            <p:nvPr/>
          </p:nvSpPr>
          <p:spPr>
            <a:xfrm>
              <a:off x="9702232" y="2326797"/>
              <a:ext cx="2180084" cy="10772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거대한 무기를 휘두르는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컨셉의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설득력 증가</a:t>
              </a:r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C1AFA6DC-E59F-C03E-EB49-4778AEA19ADF}"/>
              </a:ext>
            </a:extLst>
          </p:cNvPr>
          <p:cNvGrpSpPr/>
          <p:nvPr/>
        </p:nvGrpSpPr>
        <p:grpSpPr>
          <a:xfrm>
            <a:off x="5942500" y="4313797"/>
            <a:ext cx="2938974" cy="335646"/>
            <a:chOff x="5942500" y="4475109"/>
            <a:chExt cx="2938974" cy="335646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55C8BD50-F8FB-833F-4C14-F539F23154BE}"/>
                </a:ext>
              </a:extLst>
            </p:cNvPr>
            <p:cNvSpPr txBox="1"/>
            <p:nvPr/>
          </p:nvSpPr>
          <p:spPr>
            <a:xfrm>
              <a:off x="6382392" y="4475109"/>
              <a:ext cx="249908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 보조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F1AC2452-CE66-7410-CBDE-B7A47C9B02DF}"/>
                </a:ext>
              </a:extLst>
            </p:cNvPr>
            <p:cNvSpPr txBox="1"/>
            <p:nvPr/>
          </p:nvSpPr>
          <p:spPr>
            <a:xfrm>
              <a:off x="5942500" y="4533701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FFB31BD2-4FE8-2AAD-53C3-375C10A10A61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FEEA158-A71E-37D5-5788-9F6B8E5190EE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E86EF7E-A337-7083-C862-BC8C67B5500E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2E99110-2290-183B-15BA-06C240201739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DB05400-FBDC-8134-5503-19666A2ABCDC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249BF16C-066C-BF6F-B6B9-0A9012349EC5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1D3EEF84-FB1F-3289-8441-A300F1584877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5B82B353-3970-4271-1332-C3D1B0166002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BACE4407-52D1-F9C1-2335-9EC3FA308D76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5B589F49-387D-91D8-CC46-C739EA07699C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4331876-06F4-956C-0A26-83BB32C26F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3B57973B-DAB4-EFC5-3827-3344BA956A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2247CF4-A908-00D4-77EB-1A9BD222D8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A3AA94E-840A-C73D-E343-21EFD3C06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A90A1CF6-CEA3-132B-A0BE-31DCE20B2F1B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/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/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/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/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8F6EC7E-FE3D-6E87-71E7-319E4FD2CCE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557752E1-ECD3-4B34-3887-2E779EFD95A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/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/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/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/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7F226D75-4974-18CC-184E-7959224A649C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3D59D2-783D-FE93-FA8A-49CC3F30A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6D74785F-9290-AE66-B5B9-B730A70F4C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077F46-9CDF-5D08-E4F6-C117C55182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9BB8F63-3440-2730-B0D5-B51607ABF4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AADD0D-A3DD-C835-6528-5FCA26488E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20CC9BF-C63B-AF43-D25F-5AB2C226DD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0E70274-46F7-BF70-28FF-0051747C63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EE61710E-CA47-41B5-2881-F482B64A7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428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52A-82B0-8D44-6840-AD93883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2C9FA-740C-38D0-8A26-B998E335C8AC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BB-4627-4B31-BC5C-E46AC9D68D7F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8CEDB5-D9B6-D007-F31E-1F2758D3435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3E466F-78C2-A455-D1F7-EBE9C76772A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68879D-7B64-2732-6D0A-791230B0280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6C31F7-B162-B561-70E0-C669F6E3A1D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C35E7F4-4541-D710-1299-3EDE387713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4D57EB-E126-4347-B21B-4B8F68DE741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CE431D5-ABC9-0C81-D4D0-E833CEB6E2E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2E59B5F-BF5B-9B17-8E88-59426FE003B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A9201FA-8DCC-1A22-B9AE-BDAE84AB6A80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DC5331-E7D6-180E-B950-EF5F5D7CD09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34A3D4-C1B4-4435-4DBB-808865C469B1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D9AF8A-97A1-F71B-C6B6-D63228A052E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FEE5CAD-DE02-D2D6-2FE4-41F4F7B323E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3319B63-0DB3-3824-A6AD-3333E9AF513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91145E-326C-DBCB-3410-5B8D0500479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F9F11ED-CEFB-1CEE-EBC6-253B1CAD0D0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A6446A4-7B87-AB5C-25EA-2A14F4CE57D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3E0B43-1F44-9040-4534-2A68E6538EC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C9B64B3-7B45-E316-7389-8B9CF314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E5C235F-F309-6693-5FF2-EF995526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BC88B1F-B787-7847-E15F-E88B63AB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C81601-5C69-BC3F-61E0-4351BD8BD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96EA36-A569-D8D5-9F1D-EECDC3D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DA55E81-874C-1F16-13AE-32FBA478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61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13542</TotalTime>
  <Words>1425</Words>
  <Application>Microsoft Office PowerPoint</Application>
  <PresentationFormat>와이드스크린</PresentationFormat>
  <Paragraphs>251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4" baseType="lpstr">
      <vt:lpstr>Noto Sans KR</vt:lpstr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663</cp:revision>
  <dcterms:created xsi:type="dcterms:W3CDTF">2025-06-06T11:22:44Z</dcterms:created>
  <dcterms:modified xsi:type="dcterms:W3CDTF">2025-10-15T05:48:19Z</dcterms:modified>
</cp:coreProperties>
</file>